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4"/>
  </p:sldMasterIdLst>
  <p:notesMasterIdLst>
    <p:notesMasterId r:id="rId95"/>
  </p:notesMasterIdLst>
  <p:handoutMasterIdLst>
    <p:handoutMasterId r:id="rId96"/>
  </p:handoutMasterIdLst>
  <p:sldIdLst>
    <p:sldId id="1266" r:id="rId5"/>
    <p:sldId id="523" r:id="rId6"/>
    <p:sldId id="1116" r:id="rId7"/>
    <p:sldId id="1229" r:id="rId8"/>
    <p:sldId id="1230" r:id="rId9"/>
    <p:sldId id="1221" r:id="rId10"/>
    <p:sldId id="1239" r:id="rId11"/>
    <p:sldId id="1192" r:id="rId12"/>
    <p:sldId id="1131" r:id="rId13"/>
    <p:sldId id="1191" r:id="rId14"/>
    <p:sldId id="1193" r:id="rId15"/>
    <p:sldId id="1195" r:id="rId16"/>
    <p:sldId id="1139" r:id="rId17"/>
    <p:sldId id="1196" r:id="rId18"/>
    <p:sldId id="1234" r:id="rId19"/>
    <p:sldId id="1254" r:id="rId20"/>
    <p:sldId id="1240" r:id="rId21"/>
    <p:sldId id="1255" r:id="rId22"/>
    <p:sldId id="1259" r:id="rId23"/>
    <p:sldId id="1260" r:id="rId24"/>
    <p:sldId id="1257" r:id="rId25"/>
    <p:sldId id="1258" r:id="rId26"/>
    <p:sldId id="1256" r:id="rId27"/>
    <p:sldId id="1210" r:id="rId28"/>
    <p:sldId id="1242" r:id="rId29"/>
    <p:sldId id="1111" r:id="rId30"/>
    <p:sldId id="1112" r:id="rId31"/>
    <p:sldId id="1198" r:id="rId32"/>
    <p:sldId id="1200" r:id="rId33"/>
    <p:sldId id="1262" r:id="rId34"/>
    <p:sldId id="1201" r:id="rId35"/>
    <p:sldId id="1243" r:id="rId36"/>
    <p:sldId id="1202" r:id="rId37"/>
    <p:sldId id="1203" r:id="rId38"/>
    <p:sldId id="1204" r:id="rId39"/>
    <p:sldId id="1206" r:id="rId40"/>
    <p:sldId id="1150" r:id="rId41"/>
    <p:sldId id="1209" r:id="rId42"/>
    <p:sldId id="1207" r:id="rId43"/>
    <p:sldId id="1244" r:id="rId44"/>
    <p:sldId id="1263" r:id="rId45"/>
    <p:sldId id="824" r:id="rId46"/>
    <p:sldId id="825" r:id="rId47"/>
    <p:sldId id="1024" r:id="rId48"/>
    <p:sldId id="1022" r:id="rId49"/>
    <p:sldId id="1152" r:id="rId50"/>
    <p:sldId id="826" r:id="rId51"/>
    <p:sldId id="1153" r:id="rId52"/>
    <p:sldId id="1154" r:id="rId53"/>
    <p:sldId id="1155" r:id="rId54"/>
    <p:sldId id="1156" r:id="rId55"/>
    <p:sldId id="637" r:id="rId56"/>
    <p:sldId id="1157" r:id="rId57"/>
    <p:sldId id="1158" r:id="rId58"/>
    <p:sldId id="1159" r:id="rId59"/>
    <p:sldId id="1160" r:id="rId60"/>
    <p:sldId id="736" r:id="rId61"/>
    <p:sldId id="1211" r:id="rId62"/>
    <p:sldId id="1161" r:id="rId63"/>
    <p:sldId id="1212" r:id="rId64"/>
    <p:sldId id="1213" r:id="rId65"/>
    <p:sldId id="1179" r:id="rId66"/>
    <p:sldId id="1180" r:id="rId67"/>
    <p:sldId id="744" r:id="rId68"/>
    <p:sldId id="1224" r:id="rId69"/>
    <p:sldId id="1226" r:id="rId70"/>
    <p:sldId id="1181" r:id="rId71"/>
    <p:sldId id="888" r:id="rId72"/>
    <p:sldId id="1265" r:id="rId73"/>
    <p:sldId id="1182" r:id="rId74"/>
    <p:sldId id="889" r:id="rId75"/>
    <p:sldId id="890" r:id="rId76"/>
    <p:sldId id="891" r:id="rId77"/>
    <p:sldId id="892" r:id="rId78"/>
    <p:sldId id="893" r:id="rId79"/>
    <p:sldId id="1183" r:id="rId80"/>
    <p:sldId id="895" r:id="rId81"/>
    <p:sldId id="896" r:id="rId82"/>
    <p:sldId id="897" r:id="rId83"/>
    <p:sldId id="1245" r:id="rId84"/>
    <p:sldId id="1246" r:id="rId85"/>
    <p:sldId id="1247" r:id="rId86"/>
    <p:sldId id="1248" r:id="rId87"/>
    <p:sldId id="1249" r:id="rId88"/>
    <p:sldId id="1251" r:id="rId89"/>
    <p:sldId id="1250" r:id="rId90"/>
    <p:sldId id="1190" r:id="rId91"/>
    <p:sldId id="764" r:id="rId92"/>
    <p:sldId id="1261" r:id="rId93"/>
    <p:sldId id="1227" r:id="rId94"/>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Jackson" initials="A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800080"/>
    <a:srgbClr val="660066"/>
    <a:srgbClr val="E85100"/>
    <a:srgbClr val="FFFFFF"/>
    <a:srgbClr val="512AAD"/>
    <a:srgbClr val="733BFF"/>
    <a:srgbClr val="FFCC99"/>
    <a:srgbClr val="74001F"/>
    <a:srgbClr val="9A01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867" autoAdjust="0"/>
    <p:restoredTop sz="82060" autoAdjust="0"/>
  </p:normalViewPr>
  <p:slideViewPr>
    <p:cSldViewPr>
      <p:cViewPr>
        <p:scale>
          <a:sx n="70" d="100"/>
          <a:sy n="70" d="100"/>
        </p:scale>
        <p:origin x="-1740" y="-180"/>
      </p:cViewPr>
      <p:guideLst>
        <p:guide orient="horz" pos="2160"/>
        <p:guide pos="2835"/>
      </p:guideLst>
    </p:cSldViewPr>
  </p:slideViewPr>
  <p:outlineViewPr>
    <p:cViewPr>
      <p:scale>
        <a:sx n="33" d="100"/>
        <a:sy n="33" d="100"/>
      </p:scale>
      <p:origin x="0" y="17394"/>
    </p:cViewPr>
    <p:sldLst>
      <p:sld r:id="rId1" collapse="1"/>
    </p:sldLst>
  </p:outlineViewPr>
  <p:notesTextViewPr>
    <p:cViewPr>
      <p:scale>
        <a:sx n="1" d="1"/>
        <a:sy n="1" d="1"/>
      </p:scale>
      <p:origin x="0" y="0"/>
    </p:cViewPr>
  </p:notesTextViewPr>
  <p:sorterViewPr>
    <p:cViewPr>
      <p:scale>
        <a:sx n="170" d="100"/>
        <a:sy n="170" d="100"/>
      </p:scale>
      <p:origin x="0" y="4674"/>
    </p:cViewPr>
  </p:sorterViewPr>
  <p:notesViewPr>
    <p:cSldViewPr snapToGrid="0" snapToObjects="1">
      <p:cViewPr varScale="1">
        <p:scale>
          <a:sx n="54" d="100"/>
          <a:sy n="54" d="100"/>
        </p:scale>
        <p:origin x="-2580" y="-102"/>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_rels/viewProps.xml.rels><?xml version="1.0" encoding="UTF-8" standalone="yes"?>
<Relationships xmlns="http://schemas.openxmlformats.org/package/2006/relationships"><Relationship Id="rId1"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2 Marcador de fecha"/>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22799BCA-7521-4EFA-899E-1384D1907670}" type="datetimeFigureOut">
              <a:rPr lang="en-US" smtClean="0"/>
              <a:t>9/28/2017</a:t>
            </a:fld>
            <a:endParaRPr lang="en-US"/>
          </a:p>
        </p:txBody>
      </p:sp>
      <p:sp>
        <p:nvSpPr>
          <p:cNvPr id="4" name="3 Marcador de pie de página"/>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4 Marcador de número de diapositiva"/>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CBD1A65E-95B4-4ACB-8C87-C4628F432CED}" type="slidenum">
              <a:rPr lang="en-US" smtClean="0"/>
              <a:t>‹Nº›</a:t>
            </a:fld>
            <a:endParaRPr lang="en-US"/>
          </a:p>
        </p:txBody>
      </p:sp>
    </p:spTree>
    <p:extLst>
      <p:ext uri="{BB962C8B-B14F-4D97-AF65-F5344CB8AC3E}">
        <p14:creationId xmlns:p14="http://schemas.microsoft.com/office/powerpoint/2010/main" val="27591188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D359E56D-52B8-493B-86CA-A27FCB6257E1}" type="datetimeFigureOut">
              <a:rPr lang="en-US" smtClean="0"/>
              <a:pPr/>
              <a:t>9/28/2017</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F3F756DD-5053-4DE0-865A-D537F2BB041F}" type="slidenum">
              <a:rPr lang="en-US" smtClean="0"/>
              <a:pPr/>
              <a:t>‹Nº›</a:t>
            </a:fld>
            <a:endParaRPr lang="en-US" dirty="0"/>
          </a:p>
        </p:txBody>
      </p:sp>
    </p:spTree>
    <p:extLst>
      <p:ext uri="{BB962C8B-B14F-4D97-AF65-F5344CB8AC3E}">
        <p14:creationId xmlns:p14="http://schemas.microsoft.com/office/powerpoint/2010/main" val="2180691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10"/>
          </p:nvPr>
        </p:nvSpPr>
        <p:spPr/>
        <p:txBody>
          <a:bodyPr/>
          <a:lstStyle/>
          <a:p>
            <a:fld id="{F3F756DD-5053-4DE0-865A-D537F2BB041F}" type="slidenum">
              <a:rPr lang="en-US" smtClean="0"/>
              <a:pPr/>
              <a:t>2</a:t>
            </a:fld>
            <a:endParaRPr lang="en-US" dirty="0"/>
          </a:p>
        </p:txBody>
      </p:sp>
    </p:spTree>
    <p:extLst>
      <p:ext uri="{BB962C8B-B14F-4D97-AF65-F5344CB8AC3E}">
        <p14:creationId xmlns:p14="http://schemas.microsoft.com/office/powerpoint/2010/main" val="117812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ja-JP" dirty="0" smtClean="0"/>
          </a:p>
          <a:p>
            <a:r>
              <a:rPr lang="en-US" altLang="ja-JP" dirty="0" smtClean="0"/>
              <a:t>Learn by example</a:t>
            </a:r>
          </a:p>
          <a:p>
            <a:r>
              <a:rPr lang="en-US" altLang="ja-JP" dirty="0" smtClean="0"/>
              <a:t>Learn the difference</a:t>
            </a:r>
            <a:r>
              <a:rPr lang="en-US" altLang="ja-JP" baseline="0" dirty="0" smtClean="0"/>
              <a:t> between good and bad writing</a:t>
            </a:r>
            <a:endParaRPr lang="en-US" altLang="ja-JP"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14</a:t>
            </a:fld>
            <a:endParaRPr lang="en-NZ" dirty="0"/>
          </a:p>
        </p:txBody>
      </p:sp>
    </p:spTree>
    <p:extLst>
      <p:ext uri="{BB962C8B-B14F-4D97-AF65-F5344CB8AC3E}">
        <p14:creationId xmlns:p14="http://schemas.microsoft.com/office/powerpoint/2010/main" val="1818528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0A51F9BD-5DF6-4FC3-9F68-897DBA21851A}" type="slidenum">
              <a:rPr lang="en-NZ" smtClean="0"/>
              <a:pPr/>
              <a:t>17</a:t>
            </a:fld>
            <a:endParaRPr lang="en-NZ" dirty="0"/>
          </a:p>
        </p:txBody>
      </p:sp>
    </p:spTree>
    <p:extLst>
      <p:ext uri="{BB962C8B-B14F-4D97-AF65-F5344CB8AC3E}">
        <p14:creationId xmlns:p14="http://schemas.microsoft.com/office/powerpoint/2010/main" val="3777896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0A51F9BD-5DF6-4FC3-9F68-897DBA21851A}" type="slidenum">
              <a:rPr lang="en-NZ" smtClean="0"/>
              <a:pPr/>
              <a:t>23</a:t>
            </a:fld>
            <a:endParaRPr lang="en-NZ" dirty="0"/>
          </a:p>
        </p:txBody>
      </p:sp>
    </p:spTree>
    <p:extLst>
      <p:ext uri="{BB962C8B-B14F-4D97-AF65-F5344CB8AC3E}">
        <p14:creationId xmlns:p14="http://schemas.microsoft.com/office/powerpoint/2010/main" val="3777896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24</a:t>
            </a:fld>
            <a:endParaRPr lang="en-NZ" dirty="0"/>
          </a:p>
        </p:txBody>
      </p:sp>
    </p:spTree>
    <p:extLst>
      <p:ext uri="{BB962C8B-B14F-4D97-AF65-F5344CB8AC3E}">
        <p14:creationId xmlns:p14="http://schemas.microsoft.com/office/powerpoint/2010/main" val="1767487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25</a:t>
            </a:fld>
            <a:endParaRPr lang="en-NZ" dirty="0"/>
          </a:p>
        </p:txBody>
      </p:sp>
    </p:spTree>
    <p:extLst>
      <p:ext uri="{BB962C8B-B14F-4D97-AF65-F5344CB8AC3E}">
        <p14:creationId xmlns:p14="http://schemas.microsoft.com/office/powerpoint/2010/main" val="1767487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ja-JP" baseline="0" dirty="0" smtClean="0"/>
          </a:p>
        </p:txBody>
      </p:sp>
      <p:sp>
        <p:nvSpPr>
          <p:cNvPr id="4" name="Slide Number Placeholder 3"/>
          <p:cNvSpPr>
            <a:spLocks noGrp="1"/>
          </p:cNvSpPr>
          <p:nvPr>
            <p:ph type="sldNum" sz="quarter" idx="10"/>
          </p:nvPr>
        </p:nvSpPr>
        <p:spPr/>
        <p:txBody>
          <a:bodyPr/>
          <a:lstStyle/>
          <a:p>
            <a:fld id="{0A51F9BD-5DF6-4FC3-9F68-897DBA21851A}" type="slidenum">
              <a:rPr lang="en-NZ" smtClean="0"/>
              <a:pPr/>
              <a:t>26</a:t>
            </a:fld>
            <a:endParaRPr lang="en-NZ" dirty="0"/>
          </a:p>
        </p:txBody>
      </p:sp>
    </p:spTree>
    <p:extLst>
      <p:ext uri="{BB962C8B-B14F-4D97-AF65-F5344CB8AC3E}">
        <p14:creationId xmlns:p14="http://schemas.microsoft.com/office/powerpoint/2010/main" val="1767487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27</a:t>
            </a:fld>
            <a:endParaRPr lang="en-NZ" dirty="0"/>
          </a:p>
        </p:txBody>
      </p:sp>
    </p:spTree>
    <p:extLst>
      <p:ext uri="{BB962C8B-B14F-4D97-AF65-F5344CB8AC3E}">
        <p14:creationId xmlns:p14="http://schemas.microsoft.com/office/powerpoint/2010/main" val="1767487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28</a:t>
            </a:fld>
            <a:endParaRPr lang="en-NZ" dirty="0"/>
          </a:p>
        </p:txBody>
      </p:sp>
    </p:spTree>
    <p:extLst>
      <p:ext uri="{BB962C8B-B14F-4D97-AF65-F5344CB8AC3E}">
        <p14:creationId xmlns:p14="http://schemas.microsoft.com/office/powerpoint/2010/main" val="1767487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29</a:t>
            </a:fld>
            <a:endParaRPr lang="en-NZ" dirty="0"/>
          </a:p>
        </p:txBody>
      </p:sp>
    </p:spTree>
    <p:extLst>
      <p:ext uri="{BB962C8B-B14F-4D97-AF65-F5344CB8AC3E}">
        <p14:creationId xmlns:p14="http://schemas.microsoft.com/office/powerpoint/2010/main" val="1767487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31</a:t>
            </a:fld>
            <a:endParaRPr lang="en-NZ" dirty="0"/>
          </a:p>
        </p:txBody>
      </p:sp>
    </p:spTree>
    <p:extLst>
      <p:ext uri="{BB962C8B-B14F-4D97-AF65-F5344CB8AC3E}">
        <p14:creationId xmlns:p14="http://schemas.microsoft.com/office/powerpoint/2010/main" val="526602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0A51F9BD-5DF6-4FC3-9F68-897DBA21851A}" type="slidenum">
              <a:rPr lang="en-NZ" smtClean="0"/>
              <a:pPr/>
              <a:t>3</a:t>
            </a:fld>
            <a:endParaRPr lang="en-NZ" dirty="0"/>
          </a:p>
        </p:txBody>
      </p:sp>
    </p:spTree>
    <p:extLst>
      <p:ext uri="{BB962C8B-B14F-4D97-AF65-F5344CB8AC3E}">
        <p14:creationId xmlns:p14="http://schemas.microsoft.com/office/powerpoint/2010/main" val="3777896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32</a:t>
            </a:fld>
            <a:endParaRPr lang="en-NZ" dirty="0"/>
          </a:p>
        </p:txBody>
      </p:sp>
    </p:spTree>
    <p:extLst>
      <p:ext uri="{BB962C8B-B14F-4D97-AF65-F5344CB8AC3E}">
        <p14:creationId xmlns:p14="http://schemas.microsoft.com/office/powerpoint/2010/main" val="526602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33</a:t>
            </a:fld>
            <a:endParaRPr lang="en-NZ" dirty="0"/>
          </a:p>
        </p:txBody>
      </p:sp>
    </p:spTree>
    <p:extLst>
      <p:ext uri="{BB962C8B-B14F-4D97-AF65-F5344CB8AC3E}">
        <p14:creationId xmlns:p14="http://schemas.microsoft.com/office/powerpoint/2010/main" val="526602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34</a:t>
            </a:fld>
            <a:endParaRPr lang="en-NZ" dirty="0"/>
          </a:p>
        </p:txBody>
      </p:sp>
    </p:spTree>
    <p:extLst>
      <p:ext uri="{BB962C8B-B14F-4D97-AF65-F5344CB8AC3E}">
        <p14:creationId xmlns:p14="http://schemas.microsoft.com/office/powerpoint/2010/main" val="526602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35</a:t>
            </a:fld>
            <a:endParaRPr lang="en-NZ" dirty="0"/>
          </a:p>
        </p:txBody>
      </p:sp>
    </p:spTree>
    <p:extLst>
      <p:ext uri="{BB962C8B-B14F-4D97-AF65-F5344CB8AC3E}">
        <p14:creationId xmlns:p14="http://schemas.microsoft.com/office/powerpoint/2010/main" val="4270713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36</a:t>
            </a:fld>
            <a:endParaRPr lang="en-NZ" dirty="0"/>
          </a:p>
        </p:txBody>
      </p:sp>
    </p:spTree>
    <p:extLst>
      <p:ext uri="{BB962C8B-B14F-4D97-AF65-F5344CB8AC3E}">
        <p14:creationId xmlns:p14="http://schemas.microsoft.com/office/powerpoint/2010/main" val="4270713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94334" indent="-294334">
              <a:spcBef>
                <a:spcPts val="2649"/>
              </a:spcBef>
              <a:buClr>
                <a:schemeClr val="accent1"/>
              </a:buClr>
              <a:buFont typeface="Wingdings" pitchFamily="2" charset="2"/>
              <a:buChar char="§"/>
            </a:pPr>
            <a:r>
              <a:rPr lang="en-NZ" altLang="ja-JP" dirty="0" smtClean="0"/>
              <a:t>Ask</a:t>
            </a:r>
            <a:r>
              <a:rPr lang="en-NZ" altLang="ja-JP" baseline="0" dirty="0" smtClean="0"/>
              <a:t> how some people read articles…</a:t>
            </a:r>
            <a:endParaRPr lang="en-NZ" altLang="ja-JP" dirty="0"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819929" indent="-315357" eaLnBrk="0" hangingPunct="0">
              <a:defRPr>
                <a:solidFill>
                  <a:schemeClr val="tx1"/>
                </a:solidFill>
                <a:latin typeface="Arial" charset="0"/>
                <a:cs typeface="Arial" charset="0"/>
              </a:defRPr>
            </a:lvl2pPr>
            <a:lvl3pPr marL="1261429" indent="-252285" eaLnBrk="0" hangingPunct="0">
              <a:defRPr>
                <a:solidFill>
                  <a:schemeClr val="tx1"/>
                </a:solidFill>
                <a:latin typeface="Arial" charset="0"/>
                <a:cs typeface="Arial" charset="0"/>
              </a:defRPr>
            </a:lvl3pPr>
            <a:lvl4pPr marL="1766001" indent="-252285" eaLnBrk="0" hangingPunct="0">
              <a:defRPr>
                <a:solidFill>
                  <a:schemeClr val="tx1"/>
                </a:solidFill>
                <a:latin typeface="Arial" charset="0"/>
                <a:cs typeface="Arial" charset="0"/>
              </a:defRPr>
            </a:lvl4pPr>
            <a:lvl5pPr marL="2270573" indent="-252285" eaLnBrk="0" hangingPunct="0">
              <a:defRPr>
                <a:solidFill>
                  <a:schemeClr val="tx1"/>
                </a:solidFill>
                <a:latin typeface="Arial" charset="0"/>
                <a:cs typeface="Arial" charset="0"/>
              </a:defRPr>
            </a:lvl5pPr>
            <a:lvl6pPr marL="2775143" indent="-252285" eaLnBrk="0" fontAlgn="base" hangingPunct="0">
              <a:spcBef>
                <a:spcPct val="0"/>
              </a:spcBef>
              <a:spcAft>
                <a:spcPct val="0"/>
              </a:spcAft>
              <a:defRPr>
                <a:solidFill>
                  <a:schemeClr val="tx1"/>
                </a:solidFill>
                <a:latin typeface="Arial" charset="0"/>
                <a:cs typeface="Arial" charset="0"/>
              </a:defRPr>
            </a:lvl6pPr>
            <a:lvl7pPr marL="3279715" indent="-252285" eaLnBrk="0" fontAlgn="base" hangingPunct="0">
              <a:spcBef>
                <a:spcPct val="0"/>
              </a:spcBef>
              <a:spcAft>
                <a:spcPct val="0"/>
              </a:spcAft>
              <a:defRPr>
                <a:solidFill>
                  <a:schemeClr val="tx1"/>
                </a:solidFill>
                <a:latin typeface="Arial" charset="0"/>
                <a:cs typeface="Arial" charset="0"/>
              </a:defRPr>
            </a:lvl7pPr>
            <a:lvl8pPr marL="3784287" indent="-252285" eaLnBrk="0" fontAlgn="base" hangingPunct="0">
              <a:spcBef>
                <a:spcPct val="0"/>
              </a:spcBef>
              <a:spcAft>
                <a:spcPct val="0"/>
              </a:spcAft>
              <a:defRPr>
                <a:solidFill>
                  <a:schemeClr val="tx1"/>
                </a:solidFill>
                <a:latin typeface="Arial" charset="0"/>
                <a:cs typeface="Arial" charset="0"/>
              </a:defRPr>
            </a:lvl8pPr>
            <a:lvl9pPr marL="4288859" indent="-252285" eaLnBrk="0" fontAlgn="base" hangingPunct="0">
              <a:spcBef>
                <a:spcPct val="0"/>
              </a:spcBef>
              <a:spcAft>
                <a:spcPct val="0"/>
              </a:spcAft>
              <a:defRPr>
                <a:solidFill>
                  <a:schemeClr val="tx1"/>
                </a:solidFill>
                <a:latin typeface="Arial" charset="0"/>
                <a:cs typeface="Arial" charset="0"/>
              </a:defRPr>
            </a:lvl9pPr>
          </a:lstStyle>
          <a:p>
            <a:pPr eaLnBrk="1" hangingPunct="1"/>
            <a:fld id="{5B36CD24-3793-4DA4-9B40-341087120216}" type="slidenum">
              <a:rPr lang="en-NZ" altLang="ja-JP">
                <a:latin typeface="Calibri" pitchFamily="34" charset="0"/>
              </a:rPr>
              <a:pPr eaLnBrk="1" hangingPunct="1"/>
              <a:t>37</a:t>
            </a:fld>
            <a:endParaRPr lang="en-NZ" altLang="ja-JP" dirty="0">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94334" indent="-294334">
              <a:spcBef>
                <a:spcPts val="2649"/>
              </a:spcBef>
              <a:buClr>
                <a:schemeClr val="accent1"/>
              </a:buClr>
              <a:buFont typeface="Wingdings" pitchFamily="2" charset="2"/>
              <a:buChar char="§"/>
            </a:pPr>
            <a:r>
              <a:rPr lang="en-NZ" altLang="ja-JP" dirty="0" smtClean="0"/>
              <a:t>Ask</a:t>
            </a:r>
            <a:r>
              <a:rPr lang="en-NZ" altLang="ja-JP" baseline="0" dirty="0" smtClean="0"/>
              <a:t> how some people read articles…</a:t>
            </a:r>
            <a:endParaRPr lang="en-NZ" altLang="ja-JP" dirty="0"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819929" indent="-315357" eaLnBrk="0" hangingPunct="0">
              <a:defRPr>
                <a:solidFill>
                  <a:schemeClr val="tx1"/>
                </a:solidFill>
                <a:latin typeface="Arial" charset="0"/>
                <a:cs typeface="Arial" charset="0"/>
              </a:defRPr>
            </a:lvl2pPr>
            <a:lvl3pPr marL="1261429" indent="-252285" eaLnBrk="0" hangingPunct="0">
              <a:defRPr>
                <a:solidFill>
                  <a:schemeClr val="tx1"/>
                </a:solidFill>
                <a:latin typeface="Arial" charset="0"/>
                <a:cs typeface="Arial" charset="0"/>
              </a:defRPr>
            </a:lvl3pPr>
            <a:lvl4pPr marL="1766001" indent="-252285" eaLnBrk="0" hangingPunct="0">
              <a:defRPr>
                <a:solidFill>
                  <a:schemeClr val="tx1"/>
                </a:solidFill>
                <a:latin typeface="Arial" charset="0"/>
                <a:cs typeface="Arial" charset="0"/>
              </a:defRPr>
            </a:lvl4pPr>
            <a:lvl5pPr marL="2270573" indent="-252285" eaLnBrk="0" hangingPunct="0">
              <a:defRPr>
                <a:solidFill>
                  <a:schemeClr val="tx1"/>
                </a:solidFill>
                <a:latin typeface="Arial" charset="0"/>
                <a:cs typeface="Arial" charset="0"/>
              </a:defRPr>
            </a:lvl5pPr>
            <a:lvl6pPr marL="2775143" indent="-252285" eaLnBrk="0" fontAlgn="base" hangingPunct="0">
              <a:spcBef>
                <a:spcPct val="0"/>
              </a:spcBef>
              <a:spcAft>
                <a:spcPct val="0"/>
              </a:spcAft>
              <a:defRPr>
                <a:solidFill>
                  <a:schemeClr val="tx1"/>
                </a:solidFill>
                <a:latin typeface="Arial" charset="0"/>
                <a:cs typeface="Arial" charset="0"/>
              </a:defRPr>
            </a:lvl6pPr>
            <a:lvl7pPr marL="3279715" indent="-252285" eaLnBrk="0" fontAlgn="base" hangingPunct="0">
              <a:spcBef>
                <a:spcPct val="0"/>
              </a:spcBef>
              <a:spcAft>
                <a:spcPct val="0"/>
              </a:spcAft>
              <a:defRPr>
                <a:solidFill>
                  <a:schemeClr val="tx1"/>
                </a:solidFill>
                <a:latin typeface="Arial" charset="0"/>
                <a:cs typeface="Arial" charset="0"/>
              </a:defRPr>
            </a:lvl7pPr>
            <a:lvl8pPr marL="3784287" indent="-252285" eaLnBrk="0" fontAlgn="base" hangingPunct="0">
              <a:spcBef>
                <a:spcPct val="0"/>
              </a:spcBef>
              <a:spcAft>
                <a:spcPct val="0"/>
              </a:spcAft>
              <a:defRPr>
                <a:solidFill>
                  <a:schemeClr val="tx1"/>
                </a:solidFill>
                <a:latin typeface="Arial" charset="0"/>
                <a:cs typeface="Arial" charset="0"/>
              </a:defRPr>
            </a:lvl8pPr>
            <a:lvl9pPr marL="4288859" indent="-252285" eaLnBrk="0" fontAlgn="base" hangingPunct="0">
              <a:spcBef>
                <a:spcPct val="0"/>
              </a:spcBef>
              <a:spcAft>
                <a:spcPct val="0"/>
              </a:spcAft>
              <a:defRPr>
                <a:solidFill>
                  <a:schemeClr val="tx1"/>
                </a:solidFill>
                <a:latin typeface="Arial" charset="0"/>
                <a:cs typeface="Arial" charset="0"/>
              </a:defRPr>
            </a:lvl9pPr>
          </a:lstStyle>
          <a:p>
            <a:pPr eaLnBrk="1" hangingPunct="1"/>
            <a:fld id="{5B36CD24-3793-4DA4-9B40-341087120216}" type="slidenum">
              <a:rPr lang="en-NZ" altLang="ja-JP">
                <a:latin typeface="Calibri" pitchFamily="34" charset="0"/>
              </a:rPr>
              <a:pPr eaLnBrk="1" hangingPunct="1"/>
              <a:t>38</a:t>
            </a:fld>
            <a:endParaRPr lang="en-NZ" altLang="ja-JP" dirty="0">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39</a:t>
            </a:fld>
            <a:endParaRPr lang="en-NZ" dirty="0"/>
          </a:p>
        </p:txBody>
      </p:sp>
    </p:spTree>
    <p:extLst>
      <p:ext uri="{BB962C8B-B14F-4D97-AF65-F5344CB8AC3E}">
        <p14:creationId xmlns:p14="http://schemas.microsoft.com/office/powerpoint/2010/main" val="4270713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0A51F9BD-5DF6-4FC3-9F68-897DBA21851A}" type="slidenum">
              <a:rPr lang="en-NZ" smtClean="0"/>
              <a:pPr/>
              <a:t>42</a:t>
            </a:fld>
            <a:endParaRPr lang="en-NZ" dirty="0"/>
          </a:p>
        </p:txBody>
      </p:sp>
    </p:spTree>
    <p:extLst>
      <p:ext uri="{BB962C8B-B14F-4D97-AF65-F5344CB8AC3E}">
        <p14:creationId xmlns:p14="http://schemas.microsoft.com/office/powerpoint/2010/main" val="3777896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1929" indent="-281929">
              <a:spcBef>
                <a:spcPts val="2537"/>
              </a:spcBef>
              <a:buClr>
                <a:schemeClr val="accent1"/>
              </a:buClr>
              <a:buFont typeface="Wingdings" pitchFamily="2" charset="2"/>
              <a:buChar char="§"/>
              <a:defRPr/>
            </a:pPr>
            <a:endParaRPr lang="en-NZ" altLang="ja-JP"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43</a:t>
            </a:fld>
            <a:endParaRPr lang="en-NZ" dirty="0"/>
          </a:p>
        </p:txBody>
      </p:sp>
    </p:spTree>
    <p:extLst>
      <p:ext uri="{BB962C8B-B14F-4D97-AF65-F5344CB8AC3E}">
        <p14:creationId xmlns:p14="http://schemas.microsoft.com/office/powerpoint/2010/main" val="4060406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0A51F9BD-5DF6-4FC3-9F68-897DBA21851A}" type="slidenum">
              <a:rPr lang="en-NZ" smtClean="0"/>
              <a:pPr/>
              <a:t>7</a:t>
            </a:fld>
            <a:endParaRPr lang="en-NZ" dirty="0"/>
          </a:p>
        </p:txBody>
      </p:sp>
    </p:spTree>
    <p:extLst>
      <p:ext uri="{BB962C8B-B14F-4D97-AF65-F5344CB8AC3E}">
        <p14:creationId xmlns:p14="http://schemas.microsoft.com/office/powerpoint/2010/main" val="37778960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46</a:t>
            </a:fld>
            <a:endParaRPr lang="en-NZ" dirty="0"/>
          </a:p>
        </p:txBody>
      </p:sp>
    </p:spTree>
    <p:extLst>
      <p:ext uri="{BB962C8B-B14F-4D97-AF65-F5344CB8AC3E}">
        <p14:creationId xmlns:p14="http://schemas.microsoft.com/office/powerpoint/2010/main" val="37778960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1929" indent="-281929">
              <a:spcBef>
                <a:spcPts val="2537"/>
              </a:spcBef>
              <a:buClr>
                <a:schemeClr val="accent1"/>
              </a:buClr>
              <a:buFont typeface="Wingdings" pitchFamily="2" charset="2"/>
              <a:buChar char="§"/>
              <a:defRPr/>
            </a:pPr>
            <a:endParaRPr lang="en-NZ" altLang="ja-JP"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47</a:t>
            </a:fld>
            <a:endParaRPr lang="en-NZ" dirty="0"/>
          </a:p>
        </p:txBody>
      </p:sp>
    </p:spTree>
    <p:extLst>
      <p:ext uri="{BB962C8B-B14F-4D97-AF65-F5344CB8AC3E}">
        <p14:creationId xmlns:p14="http://schemas.microsoft.com/office/powerpoint/2010/main" val="40604069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8981">
              <a:defRPr/>
            </a:pPr>
            <a:r>
              <a:rPr lang="en-US" dirty="0" smtClean="0"/>
              <a:t>Spanish</a:t>
            </a:r>
            <a:r>
              <a:rPr lang="en-US" baseline="0" dirty="0" smtClean="0"/>
              <a:t> word order is much for flexible than English</a:t>
            </a:r>
            <a:endParaRPr lang="en-US"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48</a:t>
            </a:fld>
            <a:endParaRPr lang="en-NZ" dirty="0"/>
          </a:p>
        </p:txBody>
      </p:sp>
    </p:spTree>
    <p:extLst>
      <p:ext uri="{BB962C8B-B14F-4D97-AF65-F5344CB8AC3E}">
        <p14:creationId xmlns:p14="http://schemas.microsoft.com/office/powerpoint/2010/main" val="37778960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8981">
              <a:defRPr/>
            </a:pPr>
            <a:r>
              <a:rPr lang="en-US" dirty="0" smtClean="0"/>
              <a:t>Sequential </a:t>
            </a:r>
            <a:r>
              <a:rPr lang="en-US" dirty="0" err="1" smtClean="0"/>
              <a:t>progressoin</a:t>
            </a:r>
            <a:r>
              <a:rPr lang="en-US" dirty="0" smtClean="0"/>
              <a:t> writing style, common</a:t>
            </a:r>
            <a:r>
              <a:rPr lang="en-US" baseline="0" dirty="0" smtClean="0"/>
              <a:t> in English </a:t>
            </a:r>
            <a:endParaRPr lang="en-US"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52</a:t>
            </a:fld>
            <a:endParaRPr lang="en-NZ" dirty="0"/>
          </a:p>
        </p:txBody>
      </p:sp>
    </p:spTree>
    <p:extLst>
      <p:ext uri="{BB962C8B-B14F-4D97-AF65-F5344CB8AC3E}">
        <p14:creationId xmlns:p14="http://schemas.microsoft.com/office/powerpoint/2010/main" val="3777896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8981">
              <a:defRPr/>
            </a:pPr>
            <a:r>
              <a:rPr lang="en-US" dirty="0" smtClean="0"/>
              <a:t>Sequential </a:t>
            </a:r>
            <a:r>
              <a:rPr lang="en-US" dirty="0" err="1" smtClean="0"/>
              <a:t>progressoin</a:t>
            </a:r>
            <a:r>
              <a:rPr lang="en-US" dirty="0" smtClean="0"/>
              <a:t> writing style, common</a:t>
            </a:r>
            <a:r>
              <a:rPr lang="en-US" baseline="0" dirty="0" smtClean="0"/>
              <a:t> in English </a:t>
            </a:r>
            <a:endParaRPr lang="en-US"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53</a:t>
            </a:fld>
            <a:endParaRPr lang="en-NZ" dirty="0"/>
          </a:p>
        </p:txBody>
      </p:sp>
    </p:spTree>
    <p:extLst>
      <p:ext uri="{BB962C8B-B14F-4D97-AF65-F5344CB8AC3E}">
        <p14:creationId xmlns:p14="http://schemas.microsoft.com/office/powerpoint/2010/main" val="37778960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8981">
              <a:defRPr/>
            </a:pPr>
            <a:r>
              <a:rPr lang="en-US" dirty="0" smtClean="0"/>
              <a:t>Sequential </a:t>
            </a:r>
            <a:r>
              <a:rPr lang="en-US" dirty="0" err="1" smtClean="0"/>
              <a:t>progressoin</a:t>
            </a:r>
            <a:r>
              <a:rPr lang="en-US" dirty="0" smtClean="0"/>
              <a:t> writing style, common</a:t>
            </a:r>
            <a:r>
              <a:rPr lang="en-US" baseline="0" dirty="0" smtClean="0"/>
              <a:t> in English </a:t>
            </a:r>
            <a:endParaRPr lang="en-US"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54</a:t>
            </a:fld>
            <a:endParaRPr lang="en-NZ" dirty="0"/>
          </a:p>
        </p:txBody>
      </p:sp>
    </p:spTree>
    <p:extLst>
      <p:ext uri="{BB962C8B-B14F-4D97-AF65-F5344CB8AC3E}">
        <p14:creationId xmlns:p14="http://schemas.microsoft.com/office/powerpoint/2010/main" val="37778960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8981">
              <a:defRPr/>
            </a:pPr>
            <a:r>
              <a:rPr lang="en-US" dirty="0" smtClean="0"/>
              <a:t>Sequential </a:t>
            </a:r>
            <a:r>
              <a:rPr lang="en-US" dirty="0" err="1" smtClean="0"/>
              <a:t>progressoin</a:t>
            </a:r>
            <a:r>
              <a:rPr lang="en-US" dirty="0" smtClean="0"/>
              <a:t> writing style, common</a:t>
            </a:r>
            <a:r>
              <a:rPr lang="en-US" baseline="0" dirty="0" smtClean="0"/>
              <a:t> in English </a:t>
            </a:r>
            <a:endParaRPr lang="en-US"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55</a:t>
            </a:fld>
            <a:endParaRPr lang="en-NZ" dirty="0"/>
          </a:p>
        </p:txBody>
      </p:sp>
    </p:spTree>
    <p:extLst>
      <p:ext uri="{BB962C8B-B14F-4D97-AF65-F5344CB8AC3E}">
        <p14:creationId xmlns:p14="http://schemas.microsoft.com/office/powerpoint/2010/main" val="37778960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8981">
              <a:defRPr/>
            </a:pPr>
            <a:r>
              <a:rPr lang="en-US" dirty="0" smtClean="0"/>
              <a:t>Sequential </a:t>
            </a:r>
            <a:r>
              <a:rPr lang="en-US" dirty="0" err="1" smtClean="0"/>
              <a:t>progressoin</a:t>
            </a:r>
            <a:r>
              <a:rPr lang="en-US" dirty="0" smtClean="0"/>
              <a:t> writing style, common</a:t>
            </a:r>
            <a:r>
              <a:rPr lang="en-US" baseline="0" dirty="0" smtClean="0"/>
              <a:t> in English </a:t>
            </a:r>
            <a:endParaRPr lang="en-US"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56</a:t>
            </a:fld>
            <a:endParaRPr lang="en-NZ" dirty="0"/>
          </a:p>
        </p:txBody>
      </p:sp>
    </p:spTree>
    <p:extLst>
      <p:ext uri="{BB962C8B-B14F-4D97-AF65-F5344CB8AC3E}">
        <p14:creationId xmlns:p14="http://schemas.microsoft.com/office/powerpoint/2010/main" val="37778960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0A51F9BD-5DF6-4FC3-9F68-897DBA21851A}" type="slidenum">
              <a:rPr lang="en-NZ" smtClean="0"/>
              <a:pPr/>
              <a:t>57</a:t>
            </a:fld>
            <a:endParaRPr lang="en-NZ" dirty="0"/>
          </a:p>
        </p:txBody>
      </p:sp>
    </p:spTree>
    <p:extLst>
      <p:ext uri="{BB962C8B-B14F-4D97-AF65-F5344CB8AC3E}">
        <p14:creationId xmlns:p14="http://schemas.microsoft.com/office/powerpoint/2010/main" val="37778960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10"/>
          </p:nvPr>
        </p:nvSpPr>
        <p:spPr/>
        <p:txBody>
          <a:bodyPr/>
          <a:lstStyle/>
          <a:p>
            <a:fld id="{F3F756DD-5053-4DE0-865A-D537F2BB041F}" type="slidenum">
              <a:rPr lang="en-US" smtClean="0"/>
              <a:pPr/>
              <a:t>59</a:t>
            </a:fld>
            <a:endParaRPr lang="en-US" dirty="0"/>
          </a:p>
        </p:txBody>
      </p:sp>
    </p:spTree>
    <p:extLst>
      <p:ext uri="{BB962C8B-B14F-4D97-AF65-F5344CB8AC3E}">
        <p14:creationId xmlns:p14="http://schemas.microsoft.com/office/powerpoint/2010/main" val="117812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94334" indent="-294334">
              <a:spcBef>
                <a:spcPts val="2649"/>
              </a:spcBef>
              <a:buClr>
                <a:schemeClr val="accent1"/>
              </a:buClr>
              <a:buFont typeface="Wingdings" pitchFamily="2" charset="2"/>
              <a:buChar char="§"/>
            </a:pPr>
            <a:endParaRPr lang="en-NZ" altLang="ja-JP" dirty="0"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819929" indent="-315357" eaLnBrk="0" hangingPunct="0">
              <a:defRPr>
                <a:solidFill>
                  <a:schemeClr val="tx1"/>
                </a:solidFill>
                <a:latin typeface="Arial" charset="0"/>
                <a:cs typeface="Arial" charset="0"/>
              </a:defRPr>
            </a:lvl2pPr>
            <a:lvl3pPr marL="1261429" indent="-252285" eaLnBrk="0" hangingPunct="0">
              <a:defRPr>
                <a:solidFill>
                  <a:schemeClr val="tx1"/>
                </a:solidFill>
                <a:latin typeface="Arial" charset="0"/>
                <a:cs typeface="Arial" charset="0"/>
              </a:defRPr>
            </a:lvl3pPr>
            <a:lvl4pPr marL="1766001" indent="-252285" eaLnBrk="0" hangingPunct="0">
              <a:defRPr>
                <a:solidFill>
                  <a:schemeClr val="tx1"/>
                </a:solidFill>
                <a:latin typeface="Arial" charset="0"/>
                <a:cs typeface="Arial" charset="0"/>
              </a:defRPr>
            </a:lvl4pPr>
            <a:lvl5pPr marL="2270573" indent="-252285" eaLnBrk="0" hangingPunct="0">
              <a:defRPr>
                <a:solidFill>
                  <a:schemeClr val="tx1"/>
                </a:solidFill>
                <a:latin typeface="Arial" charset="0"/>
                <a:cs typeface="Arial" charset="0"/>
              </a:defRPr>
            </a:lvl5pPr>
            <a:lvl6pPr marL="2775143" indent="-252285" eaLnBrk="0" fontAlgn="base" hangingPunct="0">
              <a:spcBef>
                <a:spcPct val="0"/>
              </a:spcBef>
              <a:spcAft>
                <a:spcPct val="0"/>
              </a:spcAft>
              <a:defRPr>
                <a:solidFill>
                  <a:schemeClr val="tx1"/>
                </a:solidFill>
                <a:latin typeface="Arial" charset="0"/>
                <a:cs typeface="Arial" charset="0"/>
              </a:defRPr>
            </a:lvl6pPr>
            <a:lvl7pPr marL="3279715" indent="-252285" eaLnBrk="0" fontAlgn="base" hangingPunct="0">
              <a:spcBef>
                <a:spcPct val="0"/>
              </a:spcBef>
              <a:spcAft>
                <a:spcPct val="0"/>
              </a:spcAft>
              <a:defRPr>
                <a:solidFill>
                  <a:schemeClr val="tx1"/>
                </a:solidFill>
                <a:latin typeface="Arial" charset="0"/>
                <a:cs typeface="Arial" charset="0"/>
              </a:defRPr>
            </a:lvl7pPr>
            <a:lvl8pPr marL="3784287" indent="-252285" eaLnBrk="0" fontAlgn="base" hangingPunct="0">
              <a:spcBef>
                <a:spcPct val="0"/>
              </a:spcBef>
              <a:spcAft>
                <a:spcPct val="0"/>
              </a:spcAft>
              <a:defRPr>
                <a:solidFill>
                  <a:schemeClr val="tx1"/>
                </a:solidFill>
                <a:latin typeface="Arial" charset="0"/>
                <a:cs typeface="Arial" charset="0"/>
              </a:defRPr>
            </a:lvl8pPr>
            <a:lvl9pPr marL="4288859" indent="-252285" eaLnBrk="0" fontAlgn="base" hangingPunct="0">
              <a:spcBef>
                <a:spcPct val="0"/>
              </a:spcBef>
              <a:spcAft>
                <a:spcPct val="0"/>
              </a:spcAft>
              <a:defRPr>
                <a:solidFill>
                  <a:schemeClr val="tx1"/>
                </a:solidFill>
                <a:latin typeface="Arial" charset="0"/>
                <a:cs typeface="Arial" charset="0"/>
              </a:defRPr>
            </a:lvl9pPr>
          </a:lstStyle>
          <a:p>
            <a:pPr eaLnBrk="1" hangingPunct="1"/>
            <a:fld id="{8642BCDB-2638-4CB3-9A32-DD2057376114}" type="slidenum">
              <a:rPr lang="en-NZ" altLang="ja-JP">
                <a:latin typeface="Calibri" pitchFamily="34" charset="0"/>
              </a:rPr>
              <a:pPr eaLnBrk="1" hangingPunct="1"/>
              <a:t>8</a:t>
            </a:fld>
            <a:endParaRPr lang="en-NZ" altLang="ja-JP" dirty="0">
              <a:latin typeface="Calibri"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0A51F9BD-5DF6-4FC3-9F68-897DBA21851A}" type="slidenum">
              <a:rPr lang="en-NZ" smtClean="0"/>
              <a:pPr/>
              <a:t>60</a:t>
            </a:fld>
            <a:endParaRPr lang="en-NZ" dirty="0"/>
          </a:p>
        </p:txBody>
      </p:sp>
    </p:spTree>
    <p:extLst>
      <p:ext uri="{BB962C8B-B14F-4D97-AF65-F5344CB8AC3E}">
        <p14:creationId xmlns:p14="http://schemas.microsoft.com/office/powerpoint/2010/main" val="26661205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a:lstStyle/>
          <a:p>
            <a:pPr>
              <a:spcBef>
                <a:spcPct val="0"/>
              </a:spcBef>
            </a:pPr>
            <a:endParaRPr lang="en-NZ" dirty="0"/>
          </a:p>
        </p:txBody>
      </p:sp>
      <p:sp>
        <p:nvSpPr>
          <p:cNvPr id="70660" name="Slide Number Placeholder 3"/>
          <p:cNvSpPr>
            <a:spLocks noGrp="1"/>
          </p:cNvSpPr>
          <p:nvPr>
            <p:ph type="sldNum" sz="quarter" idx="5"/>
          </p:nvPr>
        </p:nvSpPr>
        <p:spPr bwMode="auto">
          <a:noFill/>
          <a:ln>
            <a:miter lim="800000"/>
            <a:headEnd/>
            <a:tailEnd/>
          </a:ln>
        </p:spPr>
        <p:txBody>
          <a:bodyPr/>
          <a:lstStyle/>
          <a:p>
            <a:fld id="{A4AA85B5-8788-4C59-A624-C1C071A7B865}" type="slidenum">
              <a:rPr lang="en-NZ"/>
              <a:pPr/>
              <a:t>61</a:t>
            </a:fld>
            <a:endParaRPr lang="en-NZ"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0A51F9BD-5DF6-4FC3-9F68-897DBA21851A}" type="slidenum">
              <a:rPr lang="en-NZ" smtClean="0"/>
              <a:pPr/>
              <a:t>64</a:t>
            </a:fld>
            <a:endParaRPr lang="en-NZ" dirty="0"/>
          </a:p>
        </p:txBody>
      </p:sp>
    </p:spTree>
    <p:extLst>
      <p:ext uri="{BB962C8B-B14F-4D97-AF65-F5344CB8AC3E}">
        <p14:creationId xmlns:p14="http://schemas.microsoft.com/office/powerpoint/2010/main" val="37778960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10"/>
          </p:nvPr>
        </p:nvSpPr>
        <p:spPr/>
        <p:txBody>
          <a:bodyPr/>
          <a:lstStyle/>
          <a:p>
            <a:fld id="{F3F756DD-5053-4DE0-865A-D537F2BB041F}" type="slidenum">
              <a:rPr lang="en-US" smtClean="0"/>
              <a:pPr/>
              <a:t>67</a:t>
            </a:fld>
            <a:endParaRPr lang="en-US"/>
          </a:p>
        </p:txBody>
      </p:sp>
    </p:spTree>
    <p:extLst>
      <p:ext uri="{BB962C8B-B14F-4D97-AF65-F5344CB8AC3E}">
        <p14:creationId xmlns:p14="http://schemas.microsoft.com/office/powerpoint/2010/main" val="1178128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ea typeface="ＭＳ Ｐゴシック" panose="020B0600070205080204" pitchFamily="34" charset="-128"/>
            </a:endParaRPr>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85372" indent="-302066">
              <a:defRPr>
                <a:solidFill>
                  <a:schemeClr val="tx1"/>
                </a:solidFill>
                <a:latin typeface="Calibri" panose="020F0502020204030204" pitchFamily="34" charset="0"/>
                <a:ea typeface="ＭＳ Ｐゴシック" panose="020B0600070205080204" pitchFamily="34" charset="-128"/>
              </a:defRPr>
            </a:lvl2pPr>
            <a:lvl3pPr marL="1208265" indent="-241653">
              <a:defRPr>
                <a:solidFill>
                  <a:schemeClr val="tx1"/>
                </a:solidFill>
                <a:latin typeface="Calibri" panose="020F0502020204030204" pitchFamily="34" charset="0"/>
                <a:ea typeface="ＭＳ Ｐゴシック" panose="020B0600070205080204" pitchFamily="34" charset="-128"/>
              </a:defRPr>
            </a:lvl3pPr>
            <a:lvl4pPr marL="1691571" indent="-241653">
              <a:defRPr>
                <a:solidFill>
                  <a:schemeClr val="tx1"/>
                </a:solidFill>
                <a:latin typeface="Calibri" panose="020F0502020204030204" pitchFamily="34" charset="0"/>
                <a:ea typeface="ＭＳ Ｐゴシック" panose="020B0600070205080204" pitchFamily="34" charset="-128"/>
              </a:defRPr>
            </a:lvl4pPr>
            <a:lvl5pPr marL="2174878" indent="-241653">
              <a:defRPr>
                <a:solidFill>
                  <a:schemeClr val="tx1"/>
                </a:solidFill>
                <a:latin typeface="Calibri" panose="020F0502020204030204" pitchFamily="34" charset="0"/>
                <a:ea typeface="ＭＳ Ｐゴシック" panose="020B0600070205080204" pitchFamily="34" charset="-128"/>
              </a:defRPr>
            </a:lvl5pPr>
            <a:lvl6pPr marL="2658184" indent="-24165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3141490" indent="-24165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624796" indent="-24165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4108102" indent="-241653"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47BEF209-F155-46DE-BF74-3776A6F72E61}" type="slidenum">
              <a:rPr lang="en-US">
                <a:cs typeface="Arial" panose="020B0604020202020204" pitchFamily="34" charset="0"/>
              </a:rPr>
              <a:pPr/>
              <a:t>68</a:t>
            </a:fld>
            <a:endParaRPr lang="en-US">
              <a:cs typeface="Arial" panose="020B0604020202020204" pitchFamily="34" charset="0"/>
            </a:endParaRPr>
          </a:p>
        </p:txBody>
      </p:sp>
    </p:spTree>
    <p:extLst>
      <p:ext uri="{BB962C8B-B14F-4D97-AF65-F5344CB8AC3E}">
        <p14:creationId xmlns:p14="http://schemas.microsoft.com/office/powerpoint/2010/main" val="22601967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a:lstStyle/>
          <a:p>
            <a:pPr>
              <a:spcBef>
                <a:spcPct val="0"/>
              </a:spcBef>
            </a:pPr>
            <a:endParaRPr lang="en-US" dirty="0"/>
          </a:p>
        </p:txBody>
      </p:sp>
      <p:sp>
        <p:nvSpPr>
          <p:cNvPr id="80900" name="Slide Number Placeholder 3"/>
          <p:cNvSpPr>
            <a:spLocks noGrp="1"/>
          </p:cNvSpPr>
          <p:nvPr>
            <p:ph type="sldNum" sz="quarter" idx="5"/>
          </p:nvPr>
        </p:nvSpPr>
        <p:spPr bwMode="auto">
          <a:noFill/>
          <a:ln>
            <a:miter lim="800000"/>
            <a:headEnd/>
            <a:tailEnd/>
          </a:ln>
        </p:spPr>
        <p:txBody>
          <a:bodyPr/>
          <a:lstStyle/>
          <a:p>
            <a:fld id="{BBA98C52-2ABC-4B9C-A476-3FBE2AF03157}" type="slidenum">
              <a:rPr lang="en-NZ"/>
              <a:pPr/>
              <a:t>70</a:t>
            </a:fld>
            <a:endParaRPr lang="en-NZ"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ea typeface="ＭＳ Ｐゴシック" pitchFamily="50" charset="-128"/>
            </a:endParaRPr>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pitchFamily="34" charset="0"/>
              </a:defRPr>
            </a:lvl1pPr>
            <a:lvl2pPr marL="785372" indent="-302066" eaLnBrk="0" hangingPunct="0">
              <a:defRPr>
                <a:solidFill>
                  <a:schemeClr val="tx1"/>
                </a:solidFill>
                <a:latin typeface="Calibri" pitchFamily="34" charset="0"/>
                <a:cs typeface="Arial" pitchFamily="34" charset="0"/>
              </a:defRPr>
            </a:lvl2pPr>
            <a:lvl3pPr marL="1208265" indent="-241653" eaLnBrk="0" hangingPunct="0">
              <a:defRPr>
                <a:solidFill>
                  <a:schemeClr val="tx1"/>
                </a:solidFill>
                <a:latin typeface="Calibri" pitchFamily="34" charset="0"/>
                <a:cs typeface="Arial" pitchFamily="34" charset="0"/>
              </a:defRPr>
            </a:lvl3pPr>
            <a:lvl4pPr marL="1691571" indent="-241653" eaLnBrk="0" hangingPunct="0">
              <a:defRPr>
                <a:solidFill>
                  <a:schemeClr val="tx1"/>
                </a:solidFill>
                <a:latin typeface="Calibri" pitchFamily="34" charset="0"/>
                <a:cs typeface="Arial" pitchFamily="34" charset="0"/>
              </a:defRPr>
            </a:lvl4pPr>
            <a:lvl5pPr marL="2174878" indent="-241653" eaLnBrk="0" hangingPunct="0">
              <a:defRPr>
                <a:solidFill>
                  <a:schemeClr val="tx1"/>
                </a:solidFill>
                <a:latin typeface="Calibri" pitchFamily="34" charset="0"/>
                <a:cs typeface="Arial" pitchFamily="34" charset="0"/>
              </a:defRPr>
            </a:lvl5pPr>
            <a:lvl6pPr marL="2658184" indent="-241653" eaLnBrk="0" fontAlgn="base" hangingPunct="0">
              <a:spcBef>
                <a:spcPct val="0"/>
              </a:spcBef>
              <a:spcAft>
                <a:spcPct val="0"/>
              </a:spcAft>
              <a:defRPr>
                <a:solidFill>
                  <a:schemeClr val="tx1"/>
                </a:solidFill>
                <a:latin typeface="Calibri" pitchFamily="34" charset="0"/>
                <a:cs typeface="Arial" pitchFamily="34" charset="0"/>
              </a:defRPr>
            </a:lvl6pPr>
            <a:lvl7pPr marL="3141490" indent="-241653" eaLnBrk="0" fontAlgn="base" hangingPunct="0">
              <a:spcBef>
                <a:spcPct val="0"/>
              </a:spcBef>
              <a:spcAft>
                <a:spcPct val="0"/>
              </a:spcAft>
              <a:defRPr>
                <a:solidFill>
                  <a:schemeClr val="tx1"/>
                </a:solidFill>
                <a:latin typeface="Calibri" pitchFamily="34" charset="0"/>
                <a:cs typeface="Arial" pitchFamily="34" charset="0"/>
              </a:defRPr>
            </a:lvl7pPr>
            <a:lvl8pPr marL="3624796" indent="-241653" eaLnBrk="0" fontAlgn="base" hangingPunct="0">
              <a:spcBef>
                <a:spcPct val="0"/>
              </a:spcBef>
              <a:spcAft>
                <a:spcPct val="0"/>
              </a:spcAft>
              <a:defRPr>
                <a:solidFill>
                  <a:schemeClr val="tx1"/>
                </a:solidFill>
                <a:latin typeface="Calibri" pitchFamily="34" charset="0"/>
                <a:cs typeface="Arial" pitchFamily="34" charset="0"/>
              </a:defRPr>
            </a:lvl8pPr>
            <a:lvl9pPr marL="4108102" indent="-241653"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2964DD90-0A50-4E42-A2EC-01D257FA7560}" type="slidenum">
              <a:rPr lang="en-NZ" smtClean="0"/>
              <a:pPr eaLnBrk="1" hangingPunct="1"/>
              <a:t>71</a:t>
            </a:fld>
            <a:endParaRPr lang="en-NZ"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a:lstStyle/>
          <a:p>
            <a:pPr>
              <a:spcBef>
                <a:spcPct val="0"/>
              </a:spcBef>
            </a:pPr>
            <a:endParaRPr lang="en-NZ" dirty="0"/>
          </a:p>
        </p:txBody>
      </p:sp>
      <p:sp>
        <p:nvSpPr>
          <p:cNvPr id="83972" name="Slide Number Placeholder 3"/>
          <p:cNvSpPr>
            <a:spLocks noGrp="1"/>
          </p:cNvSpPr>
          <p:nvPr>
            <p:ph type="sldNum" sz="quarter" idx="5"/>
          </p:nvPr>
        </p:nvSpPr>
        <p:spPr bwMode="auto">
          <a:noFill/>
          <a:ln>
            <a:miter lim="800000"/>
            <a:headEnd/>
            <a:tailEnd/>
          </a:ln>
        </p:spPr>
        <p:txBody>
          <a:bodyPr/>
          <a:lstStyle/>
          <a:p>
            <a:fld id="{9693FF17-531F-4E6A-A751-E2BF75EE5038}" type="slidenum">
              <a:rPr lang="en-NZ"/>
              <a:pPr/>
              <a:t>72</a:t>
            </a:fld>
            <a:endParaRPr lang="en-NZ"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a:lstStyle/>
          <a:p>
            <a:pPr>
              <a:spcBef>
                <a:spcPct val="0"/>
              </a:spcBef>
            </a:pPr>
            <a:endParaRPr lang="en-NZ" dirty="0"/>
          </a:p>
        </p:txBody>
      </p:sp>
      <p:sp>
        <p:nvSpPr>
          <p:cNvPr id="83972" name="Slide Number Placeholder 3"/>
          <p:cNvSpPr>
            <a:spLocks noGrp="1"/>
          </p:cNvSpPr>
          <p:nvPr>
            <p:ph type="sldNum" sz="quarter" idx="5"/>
          </p:nvPr>
        </p:nvSpPr>
        <p:spPr bwMode="auto">
          <a:noFill/>
          <a:ln>
            <a:miter lim="800000"/>
            <a:headEnd/>
            <a:tailEnd/>
          </a:ln>
        </p:spPr>
        <p:txBody>
          <a:bodyPr/>
          <a:lstStyle/>
          <a:p>
            <a:fld id="{9693FF17-531F-4E6A-A751-E2BF75EE5038}" type="slidenum">
              <a:rPr lang="en-NZ"/>
              <a:pPr/>
              <a:t>73</a:t>
            </a:fld>
            <a:endParaRPr lang="en-NZ"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a:lstStyle/>
          <a:p>
            <a:pPr>
              <a:spcBef>
                <a:spcPct val="0"/>
              </a:spcBef>
            </a:pPr>
            <a:endParaRPr lang="en-NZ" dirty="0"/>
          </a:p>
        </p:txBody>
      </p:sp>
      <p:sp>
        <p:nvSpPr>
          <p:cNvPr id="83972" name="Slide Number Placeholder 3"/>
          <p:cNvSpPr>
            <a:spLocks noGrp="1"/>
          </p:cNvSpPr>
          <p:nvPr>
            <p:ph type="sldNum" sz="quarter" idx="5"/>
          </p:nvPr>
        </p:nvSpPr>
        <p:spPr bwMode="auto">
          <a:noFill/>
          <a:ln>
            <a:miter lim="800000"/>
            <a:headEnd/>
            <a:tailEnd/>
          </a:ln>
        </p:spPr>
        <p:txBody>
          <a:bodyPr/>
          <a:lstStyle/>
          <a:p>
            <a:fld id="{9693FF17-531F-4E6A-A751-E2BF75EE5038}" type="slidenum">
              <a:rPr lang="en-NZ"/>
              <a:pPr/>
              <a:t>74</a:t>
            </a:fld>
            <a:endParaRPr lang="en-NZ"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94334" indent="-294334">
              <a:spcBef>
                <a:spcPts val="2649"/>
              </a:spcBef>
              <a:buClr>
                <a:schemeClr val="accent1"/>
              </a:buClr>
              <a:buFont typeface="Wingdings" pitchFamily="2" charset="2"/>
              <a:buChar char="§"/>
            </a:pPr>
            <a:endParaRPr lang="en-NZ" altLang="ja-JP" dirty="0"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819929" indent="-315357" eaLnBrk="0" hangingPunct="0">
              <a:defRPr>
                <a:solidFill>
                  <a:schemeClr val="tx1"/>
                </a:solidFill>
                <a:latin typeface="Arial" charset="0"/>
                <a:cs typeface="Arial" charset="0"/>
              </a:defRPr>
            </a:lvl2pPr>
            <a:lvl3pPr marL="1261429" indent="-252285" eaLnBrk="0" hangingPunct="0">
              <a:defRPr>
                <a:solidFill>
                  <a:schemeClr val="tx1"/>
                </a:solidFill>
                <a:latin typeface="Arial" charset="0"/>
                <a:cs typeface="Arial" charset="0"/>
              </a:defRPr>
            </a:lvl3pPr>
            <a:lvl4pPr marL="1766001" indent="-252285" eaLnBrk="0" hangingPunct="0">
              <a:defRPr>
                <a:solidFill>
                  <a:schemeClr val="tx1"/>
                </a:solidFill>
                <a:latin typeface="Arial" charset="0"/>
                <a:cs typeface="Arial" charset="0"/>
              </a:defRPr>
            </a:lvl4pPr>
            <a:lvl5pPr marL="2270573" indent="-252285" eaLnBrk="0" hangingPunct="0">
              <a:defRPr>
                <a:solidFill>
                  <a:schemeClr val="tx1"/>
                </a:solidFill>
                <a:latin typeface="Arial" charset="0"/>
                <a:cs typeface="Arial" charset="0"/>
              </a:defRPr>
            </a:lvl5pPr>
            <a:lvl6pPr marL="2775143" indent="-252285" eaLnBrk="0" fontAlgn="base" hangingPunct="0">
              <a:spcBef>
                <a:spcPct val="0"/>
              </a:spcBef>
              <a:spcAft>
                <a:spcPct val="0"/>
              </a:spcAft>
              <a:defRPr>
                <a:solidFill>
                  <a:schemeClr val="tx1"/>
                </a:solidFill>
                <a:latin typeface="Arial" charset="0"/>
                <a:cs typeface="Arial" charset="0"/>
              </a:defRPr>
            </a:lvl6pPr>
            <a:lvl7pPr marL="3279715" indent="-252285" eaLnBrk="0" fontAlgn="base" hangingPunct="0">
              <a:spcBef>
                <a:spcPct val="0"/>
              </a:spcBef>
              <a:spcAft>
                <a:spcPct val="0"/>
              </a:spcAft>
              <a:defRPr>
                <a:solidFill>
                  <a:schemeClr val="tx1"/>
                </a:solidFill>
                <a:latin typeface="Arial" charset="0"/>
                <a:cs typeface="Arial" charset="0"/>
              </a:defRPr>
            </a:lvl7pPr>
            <a:lvl8pPr marL="3784287" indent="-252285" eaLnBrk="0" fontAlgn="base" hangingPunct="0">
              <a:spcBef>
                <a:spcPct val="0"/>
              </a:spcBef>
              <a:spcAft>
                <a:spcPct val="0"/>
              </a:spcAft>
              <a:defRPr>
                <a:solidFill>
                  <a:schemeClr val="tx1"/>
                </a:solidFill>
                <a:latin typeface="Arial" charset="0"/>
                <a:cs typeface="Arial" charset="0"/>
              </a:defRPr>
            </a:lvl8pPr>
            <a:lvl9pPr marL="4288859" indent="-252285" eaLnBrk="0" fontAlgn="base" hangingPunct="0">
              <a:spcBef>
                <a:spcPct val="0"/>
              </a:spcBef>
              <a:spcAft>
                <a:spcPct val="0"/>
              </a:spcAft>
              <a:defRPr>
                <a:solidFill>
                  <a:schemeClr val="tx1"/>
                </a:solidFill>
                <a:latin typeface="Arial" charset="0"/>
                <a:cs typeface="Arial" charset="0"/>
              </a:defRPr>
            </a:lvl9pPr>
          </a:lstStyle>
          <a:p>
            <a:pPr eaLnBrk="1" hangingPunct="1"/>
            <a:fld id="{8642BCDB-2638-4CB3-9A32-DD2057376114}" type="slidenum">
              <a:rPr lang="en-NZ" altLang="ja-JP">
                <a:latin typeface="Calibri" pitchFamily="34" charset="0"/>
              </a:rPr>
              <a:pPr eaLnBrk="1" hangingPunct="1"/>
              <a:t>9</a:t>
            </a:fld>
            <a:endParaRPr lang="en-NZ" altLang="ja-JP" dirty="0">
              <a:latin typeface="Calibri"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a:lstStyle/>
          <a:p>
            <a:pPr>
              <a:spcBef>
                <a:spcPct val="0"/>
              </a:spcBef>
            </a:pPr>
            <a:endParaRPr lang="en-NZ" dirty="0"/>
          </a:p>
        </p:txBody>
      </p:sp>
      <p:sp>
        <p:nvSpPr>
          <p:cNvPr id="83972" name="Slide Number Placeholder 3"/>
          <p:cNvSpPr>
            <a:spLocks noGrp="1"/>
          </p:cNvSpPr>
          <p:nvPr>
            <p:ph type="sldNum" sz="quarter" idx="5"/>
          </p:nvPr>
        </p:nvSpPr>
        <p:spPr bwMode="auto">
          <a:noFill/>
          <a:ln>
            <a:miter lim="800000"/>
            <a:headEnd/>
            <a:tailEnd/>
          </a:ln>
        </p:spPr>
        <p:txBody>
          <a:bodyPr/>
          <a:lstStyle/>
          <a:p>
            <a:fld id="{9693FF17-531F-4E6A-A751-E2BF75EE5038}" type="slidenum">
              <a:rPr lang="en-NZ"/>
              <a:pPr/>
              <a:t>75</a:t>
            </a:fld>
            <a:endParaRPr lang="en-NZ"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a:lstStyle/>
          <a:p>
            <a:pPr>
              <a:spcBef>
                <a:spcPct val="0"/>
              </a:spcBef>
            </a:pPr>
            <a:endParaRPr lang="en-NZ" dirty="0"/>
          </a:p>
        </p:txBody>
      </p:sp>
      <p:sp>
        <p:nvSpPr>
          <p:cNvPr id="83972" name="Slide Number Placeholder 3"/>
          <p:cNvSpPr>
            <a:spLocks noGrp="1"/>
          </p:cNvSpPr>
          <p:nvPr>
            <p:ph type="sldNum" sz="quarter" idx="5"/>
          </p:nvPr>
        </p:nvSpPr>
        <p:spPr bwMode="auto">
          <a:noFill/>
          <a:ln>
            <a:miter lim="800000"/>
            <a:headEnd/>
            <a:tailEnd/>
          </a:ln>
        </p:spPr>
        <p:txBody>
          <a:bodyPr/>
          <a:lstStyle/>
          <a:p>
            <a:fld id="{9693FF17-531F-4E6A-A751-E2BF75EE5038}" type="slidenum">
              <a:rPr lang="en-NZ"/>
              <a:pPr/>
              <a:t>76</a:t>
            </a:fld>
            <a:endParaRPr lang="en-NZ"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a:lstStyle/>
          <a:p>
            <a:pPr>
              <a:spcBef>
                <a:spcPct val="0"/>
              </a:spcBef>
            </a:pPr>
            <a:endParaRPr lang="en-NZ" dirty="0"/>
          </a:p>
        </p:txBody>
      </p:sp>
      <p:sp>
        <p:nvSpPr>
          <p:cNvPr id="83972" name="Slide Number Placeholder 3"/>
          <p:cNvSpPr>
            <a:spLocks noGrp="1"/>
          </p:cNvSpPr>
          <p:nvPr>
            <p:ph type="sldNum" sz="quarter" idx="5"/>
          </p:nvPr>
        </p:nvSpPr>
        <p:spPr bwMode="auto">
          <a:noFill/>
          <a:ln>
            <a:miter lim="800000"/>
            <a:headEnd/>
            <a:tailEnd/>
          </a:ln>
        </p:spPr>
        <p:txBody>
          <a:bodyPr/>
          <a:lstStyle/>
          <a:p>
            <a:fld id="{9693FF17-531F-4E6A-A751-E2BF75EE5038}" type="slidenum">
              <a:rPr lang="en-NZ"/>
              <a:pPr/>
              <a:t>77</a:t>
            </a:fld>
            <a:endParaRPr lang="en-NZ"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a:lstStyle/>
          <a:p>
            <a:pPr>
              <a:spcBef>
                <a:spcPct val="0"/>
              </a:spcBef>
            </a:pPr>
            <a:endParaRPr lang="en-NZ" dirty="0"/>
          </a:p>
        </p:txBody>
      </p:sp>
      <p:sp>
        <p:nvSpPr>
          <p:cNvPr id="83972" name="Slide Number Placeholder 3"/>
          <p:cNvSpPr>
            <a:spLocks noGrp="1"/>
          </p:cNvSpPr>
          <p:nvPr>
            <p:ph type="sldNum" sz="quarter" idx="5"/>
          </p:nvPr>
        </p:nvSpPr>
        <p:spPr bwMode="auto">
          <a:noFill/>
          <a:ln>
            <a:miter lim="800000"/>
            <a:headEnd/>
            <a:tailEnd/>
          </a:ln>
        </p:spPr>
        <p:txBody>
          <a:bodyPr/>
          <a:lstStyle/>
          <a:p>
            <a:fld id="{9693FF17-531F-4E6A-A751-E2BF75EE5038}" type="slidenum">
              <a:rPr lang="en-NZ"/>
              <a:pPr/>
              <a:t>78</a:t>
            </a:fld>
            <a:endParaRPr lang="en-NZ"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a:lstStyle/>
          <a:p>
            <a:pPr>
              <a:spcBef>
                <a:spcPct val="0"/>
              </a:spcBef>
            </a:pPr>
            <a:endParaRPr lang="en-NZ" dirty="0"/>
          </a:p>
        </p:txBody>
      </p:sp>
      <p:sp>
        <p:nvSpPr>
          <p:cNvPr id="83972" name="Slide Number Placeholder 3"/>
          <p:cNvSpPr>
            <a:spLocks noGrp="1"/>
          </p:cNvSpPr>
          <p:nvPr>
            <p:ph type="sldNum" sz="quarter" idx="5"/>
          </p:nvPr>
        </p:nvSpPr>
        <p:spPr bwMode="auto">
          <a:noFill/>
          <a:ln>
            <a:miter lim="800000"/>
            <a:headEnd/>
            <a:tailEnd/>
          </a:ln>
        </p:spPr>
        <p:txBody>
          <a:bodyPr/>
          <a:lstStyle/>
          <a:p>
            <a:fld id="{9693FF17-531F-4E6A-A751-E2BF75EE5038}" type="slidenum">
              <a:rPr lang="en-NZ"/>
              <a:pPr/>
              <a:t>79</a:t>
            </a:fld>
            <a:endParaRPr lang="en-NZ"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0A51F9BD-5DF6-4FC3-9F68-897DBA21851A}" type="slidenum">
              <a:rPr lang="en-NZ" smtClean="0"/>
              <a:pPr/>
              <a:t>81</a:t>
            </a:fld>
            <a:endParaRPr lang="en-NZ" dirty="0"/>
          </a:p>
        </p:txBody>
      </p:sp>
    </p:spTree>
    <p:extLst>
      <p:ext uri="{BB962C8B-B14F-4D97-AF65-F5344CB8AC3E}">
        <p14:creationId xmlns:p14="http://schemas.microsoft.com/office/powerpoint/2010/main" val="37778960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40084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40084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40084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58D3BE21-A9F9-43B2-A6BC-68AB69505D53}" type="slidenum">
              <a:rPr lang="de-DE" smtClean="0"/>
              <a:pPr/>
              <a:t>90</a:t>
            </a:fld>
            <a:endParaRPr lang="de-DE"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732215" y="4559247"/>
            <a:ext cx="5850772" cy="4321675"/>
          </a:xfrm>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94334" indent="-294334">
              <a:spcBef>
                <a:spcPts val="2649"/>
              </a:spcBef>
              <a:buClr>
                <a:schemeClr val="accent1"/>
              </a:buClr>
              <a:buFont typeface="Wingdings" pitchFamily="2" charset="2"/>
              <a:buChar char="§"/>
            </a:pPr>
            <a:endParaRPr lang="en-NZ" altLang="ja-JP" dirty="0"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819929" indent="-315357" eaLnBrk="0" hangingPunct="0">
              <a:defRPr>
                <a:solidFill>
                  <a:schemeClr val="tx1"/>
                </a:solidFill>
                <a:latin typeface="Arial" charset="0"/>
                <a:cs typeface="Arial" charset="0"/>
              </a:defRPr>
            </a:lvl2pPr>
            <a:lvl3pPr marL="1261429" indent="-252285" eaLnBrk="0" hangingPunct="0">
              <a:defRPr>
                <a:solidFill>
                  <a:schemeClr val="tx1"/>
                </a:solidFill>
                <a:latin typeface="Arial" charset="0"/>
                <a:cs typeface="Arial" charset="0"/>
              </a:defRPr>
            </a:lvl3pPr>
            <a:lvl4pPr marL="1766001" indent="-252285" eaLnBrk="0" hangingPunct="0">
              <a:defRPr>
                <a:solidFill>
                  <a:schemeClr val="tx1"/>
                </a:solidFill>
                <a:latin typeface="Arial" charset="0"/>
                <a:cs typeface="Arial" charset="0"/>
              </a:defRPr>
            </a:lvl4pPr>
            <a:lvl5pPr marL="2270573" indent="-252285" eaLnBrk="0" hangingPunct="0">
              <a:defRPr>
                <a:solidFill>
                  <a:schemeClr val="tx1"/>
                </a:solidFill>
                <a:latin typeface="Arial" charset="0"/>
                <a:cs typeface="Arial" charset="0"/>
              </a:defRPr>
            </a:lvl5pPr>
            <a:lvl6pPr marL="2775143" indent="-252285" eaLnBrk="0" fontAlgn="base" hangingPunct="0">
              <a:spcBef>
                <a:spcPct val="0"/>
              </a:spcBef>
              <a:spcAft>
                <a:spcPct val="0"/>
              </a:spcAft>
              <a:defRPr>
                <a:solidFill>
                  <a:schemeClr val="tx1"/>
                </a:solidFill>
                <a:latin typeface="Arial" charset="0"/>
                <a:cs typeface="Arial" charset="0"/>
              </a:defRPr>
            </a:lvl6pPr>
            <a:lvl7pPr marL="3279715" indent="-252285" eaLnBrk="0" fontAlgn="base" hangingPunct="0">
              <a:spcBef>
                <a:spcPct val="0"/>
              </a:spcBef>
              <a:spcAft>
                <a:spcPct val="0"/>
              </a:spcAft>
              <a:defRPr>
                <a:solidFill>
                  <a:schemeClr val="tx1"/>
                </a:solidFill>
                <a:latin typeface="Arial" charset="0"/>
                <a:cs typeface="Arial" charset="0"/>
              </a:defRPr>
            </a:lvl7pPr>
            <a:lvl8pPr marL="3784287" indent="-252285" eaLnBrk="0" fontAlgn="base" hangingPunct="0">
              <a:spcBef>
                <a:spcPct val="0"/>
              </a:spcBef>
              <a:spcAft>
                <a:spcPct val="0"/>
              </a:spcAft>
              <a:defRPr>
                <a:solidFill>
                  <a:schemeClr val="tx1"/>
                </a:solidFill>
                <a:latin typeface="Arial" charset="0"/>
                <a:cs typeface="Arial" charset="0"/>
              </a:defRPr>
            </a:lvl8pPr>
            <a:lvl9pPr marL="4288859" indent="-252285" eaLnBrk="0" fontAlgn="base" hangingPunct="0">
              <a:spcBef>
                <a:spcPct val="0"/>
              </a:spcBef>
              <a:spcAft>
                <a:spcPct val="0"/>
              </a:spcAft>
              <a:defRPr>
                <a:solidFill>
                  <a:schemeClr val="tx1"/>
                </a:solidFill>
                <a:latin typeface="Arial" charset="0"/>
                <a:cs typeface="Arial" charset="0"/>
              </a:defRPr>
            </a:lvl9pPr>
          </a:lstStyle>
          <a:p>
            <a:pPr eaLnBrk="1" hangingPunct="1"/>
            <a:fld id="{8642BCDB-2638-4CB3-9A32-DD2057376114}" type="slidenum">
              <a:rPr lang="en-NZ" altLang="ja-JP">
                <a:latin typeface="Calibri" pitchFamily="34" charset="0"/>
              </a:rPr>
              <a:pPr eaLnBrk="1" hangingPunct="1"/>
              <a:t>10</a:t>
            </a:fld>
            <a:endParaRPr lang="en-NZ" altLang="ja-JP" dirty="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94334" indent="-294334">
              <a:spcBef>
                <a:spcPts val="2649"/>
              </a:spcBef>
              <a:buClr>
                <a:schemeClr val="accent1"/>
              </a:buClr>
              <a:buFont typeface="Wingdings" pitchFamily="2" charset="2"/>
              <a:buChar char="§"/>
            </a:pPr>
            <a:endParaRPr lang="en-NZ" altLang="ja-JP" dirty="0"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819929" indent="-315357" eaLnBrk="0" hangingPunct="0">
              <a:defRPr>
                <a:solidFill>
                  <a:schemeClr val="tx1"/>
                </a:solidFill>
                <a:latin typeface="Arial" charset="0"/>
                <a:cs typeface="Arial" charset="0"/>
              </a:defRPr>
            </a:lvl2pPr>
            <a:lvl3pPr marL="1261429" indent="-252285" eaLnBrk="0" hangingPunct="0">
              <a:defRPr>
                <a:solidFill>
                  <a:schemeClr val="tx1"/>
                </a:solidFill>
                <a:latin typeface="Arial" charset="0"/>
                <a:cs typeface="Arial" charset="0"/>
              </a:defRPr>
            </a:lvl3pPr>
            <a:lvl4pPr marL="1766001" indent="-252285" eaLnBrk="0" hangingPunct="0">
              <a:defRPr>
                <a:solidFill>
                  <a:schemeClr val="tx1"/>
                </a:solidFill>
                <a:latin typeface="Arial" charset="0"/>
                <a:cs typeface="Arial" charset="0"/>
              </a:defRPr>
            </a:lvl4pPr>
            <a:lvl5pPr marL="2270573" indent="-252285" eaLnBrk="0" hangingPunct="0">
              <a:defRPr>
                <a:solidFill>
                  <a:schemeClr val="tx1"/>
                </a:solidFill>
                <a:latin typeface="Arial" charset="0"/>
                <a:cs typeface="Arial" charset="0"/>
              </a:defRPr>
            </a:lvl5pPr>
            <a:lvl6pPr marL="2775143" indent="-252285" eaLnBrk="0" fontAlgn="base" hangingPunct="0">
              <a:spcBef>
                <a:spcPct val="0"/>
              </a:spcBef>
              <a:spcAft>
                <a:spcPct val="0"/>
              </a:spcAft>
              <a:defRPr>
                <a:solidFill>
                  <a:schemeClr val="tx1"/>
                </a:solidFill>
                <a:latin typeface="Arial" charset="0"/>
                <a:cs typeface="Arial" charset="0"/>
              </a:defRPr>
            </a:lvl6pPr>
            <a:lvl7pPr marL="3279715" indent="-252285" eaLnBrk="0" fontAlgn="base" hangingPunct="0">
              <a:spcBef>
                <a:spcPct val="0"/>
              </a:spcBef>
              <a:spcAft>
                <a:spcPct val="0"/>
              </a:spcAft>
              <a:defRPr>
                <a:solidFill>
                  <a:schemeClr val="tx1"/>
                </a:solidFill>
                <a:latin typeface="Arial" charset="0"/>
                <a:cs typeface="Arial" charset="0"/>
              </a:defRPr>
            </a:lvl7pPr>
            <a:lvl8pPr marL="3784287" indent="-252285" eaLnBrk="0" fontAlgn="base" hangingPunct="0">
              <a:spcBef>
                <a:spcPct val="0"/>
              </a:spcBef>
              <a:spcAft>
                <a:spcPct val="0"/>
              </a:spcAft>
              <a:defRPr>
                <a:solidFill>
                  <a:schemeClr val="tx1"/>
                </a:solidFill>
                <a:latin typeface="Arial" charset="0"/>
                <a:cs typeface="Arial" charset="0"/>
              </a:defRPr>
            </a:lvl8pPr>
            <a:lvl9pPr marL="4288859" indent="-252285" eaLnBrk="0" fontAlgn="base" hangingPunct="0">
              <a:spcBef>
                <a:spcPct val="0"/>
              </a:spcBef>
              <a:spcAft>
                <a:spcPct val="0"/>
              </a:spcAft>
              <a:defRPr>
                <a:solidFill>
                  <a:schemeClr val="tx1"/>
                </a:solidFill>
                <a:latin typeface="Arial" charset="0"/>
                <a:cs typeface="Arial" charset="0"/>
              </a:defRPr>
            </a:lvl9pPr>
          </a:lstStyle>
          <a:p>
            <a:pPr eaLnBrk="1" hangingPunct="1"/>
            <a:fld id="{056C3FDD-119F-4037-82E9-58985A1E1DAE}" type="slidenum">
              <a:rPr lang="en-NZ" altLang="ja-JP">
                <a:latin typeface="Calibri" pitchFamily="34" charset="0"/>
              </a:rPr>
              <a:pPr eaLnBrk="1" hangingPunct="1"/>
              <a:t>11</a:t>
            </a:fld>
            <a:endParaRPr lang="en-NZ" altLang="ja-JP" dirty="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94334" indent="-294334">
              <a:spcBef>
                <a:spcPts val="2649"/>
              </a:spcBef>
              <a:buClr>
                <a:schemeClr val="accent1"/>
              </a:buClr>
              <a:buFont typeface="Wingdings" pitchFamily="2" charset="2"/>
              <a:buChar char="§"/>
            </a:pPr>
            <a:endParaRPr lang="en-NZ" altLang="ja-JP" dirty="0"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819929" indent="-315357" eaLnBrk="0" hangingPunct="0">
              <a:defRPr>
                <a:solidFill>
                  <a:schemeClr val="tx1"/>
                </a:solidFill>
                <a:latin typeface="Arial" charset="0"/>
                <a:cs typeface="Arial" charset="0"/>
              </a:defRPr>
            </a:lvl2pPr>
            <a:lvl3pPr marL="1261429" indent="-252285" eaLnBrk="0" hangingPunct="0">
              <a:defRPr>
                <a:solidFill>
                  <a:schemeClr val="tx1"/>
                </a:solidFill>
                <a:latin typeface="Arial" charset="0"/>
                <a:cs typeface="Arial" charset="0"/>
              </a:defRPr>
            </a:lvl3pPr>
            <a:lvl4pPr marL="1766001" indent="-252285" eaLnBrk="0" hangingPunct="0">
              <a:defRPr>
                <a:solidFill>
                  <a:schemeClr val="tx1"/>
                </a:solidFill>
                <a:latin typeface="Arial" charset="0"/>
                <a:cs typeface="Arial" charset="0"/>
              </a:defRPr>
            </a:lvl4pPr>
            <a:lvl5pPr marL="2270573" indent="-252285" eaLnBrk="0" hangingPunct="0">
              <a:defRPr>
                <a:solidFill>
                  <a:schemeClr val="tx1"/>
                </a:solidFill>
                <a:latin typeface="Arial" charset="0"/>
                <a:cs typeface="Arial" charset="0"/>
              </a:defRPr>
            </a:lvl5pPr>
            <a:lvl6pPr marL="2775143" indent="-252285" eaLnBrk="0" fontAlgn="base" hangingPunct="0">
              <a:spcBef>
                <a:spcPct val="0"/>
              </a:spcBef>
              <a:spcAft>
                <a:spcPct val="0"/>
              </a:spcAft>
              <a:defRPr>
                <a:solidFill>
                  <a:schemeClr val="tx1"/>
                </a:solidFill>
                <a:latin typeface="Arial" charset="0"/>
                <a:cs typeface="Arial" charset="0"/>
              </a:defRPr>
            </a:lvl6pPr>
            <a:lvl7pPr marL="3279715" indent="-252285" eaLnBrk="0" fontAlgn="base" hangingPunct="0">
              <a:spcBef>
                <a:spcPct val="0"/>
              </a:spcBef>
              <a:spcAft>
                <a:spcPct val="0"/>
              </a:spcAft>
              <a:defRPr>
                <a:solidFill>
                  <a:schemeClr val="tx1"/>
                </a:solidFill>
                <a:latin typeface="Arial" charset="0"/>
                <a:cs typeface="Arial" charset="0"/>
              </a:defRPr>
            </a:lvl7pPr>
            <a:lvl8pPr marL="3784287" indent="-252285" eaLnBrk="0" fontAlgn="base" hangingPunct="0">
              <a:spcBef>
                <a:spcPct val="0"/>
              </a:spcBef>
              <a:spcAft>
                <a:spcPct val="0"/>
              </a:spcAft>
              <a:defRPr>
                <a:solidFill>
                  <a:schemeClr val="tx1"/>
                </a:solidFill>
                <a:latin typeface="Arial" charset="0"/>
                <a:cs typeface="Arial" charset="0"/>
              </a:defRPr>
            </a:lvl8pPr>
            <a:lvl9pPr marL="4288859" indent="-252285" eaLnBrk="0" fontAlgn="base" hangingPunct="0">
              <a:spcBef>
                <a:spcPct val="0"/>
              </a:spcBef>
              <a:spcAft>
                <a:spcPct val="0"/>
              </a:spcAft>
              <a:defRPr>
                <a:solidFill>
                  <a:schemeClr val="tx1"/>
                </a:solidFill>
                <a:latin typeface="Arial" charset="0"/>
                <a:cs typeface="Arial" charset="0"/>
              </a:defRPr>
            </a:lvl9pPr>
          </a:lstStyle>
          <a:p>
            <a:pPr eaLnBrk="1" hangingPunct="1"/>
            <a:fld id="{056C3FDD-119F-4037-82E9-58985A1E1DAE}" type="slidenum">
              <a:rPr lang="en-NZ" altLang="ja-JP">
                <a:latin typeface="Calibri" pitchFamily="34" charset="0"/>
              </a:rPr>
              <a:pPr eaLnBrk="1" hangingPunct="1"/>
              <a:t>12</a:t>
            </a:fld>
            <a:endParaRPr lang="en-NZ" altLang="ja-JP" dirty="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94334" indent="-294334">
              <a:spcBef>
                <a:spcPts val="2649"/>
              </a:spcBef>
              <a:buClr>
                <a:schemeClr val="accent1"/>
              </a:buClr>
              <a:buFont typeface="Wingdings" pitchFamily="2" charset="2"/>
              <a:buChar char="§"/>
            </a:pPr>
            <a:endParaRPr lang="en-NZ" altLang="ja-JP" dirty="0" smtClean="0"/>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819929" indent="-315357" eaLnBrk="0" hangingPunct="0">
              <a:defRPr>
                <a:solidFill>
                  <a:schemeClr val="tx1"/>
                </a:solidFill>
                <a:latin typeface="Arial" charset="0"/>
                <a:cs typeface="Arial" charset="0"/>
              </a:defRPr>
            </a:lvl2pPr>
            <a:lvl3pPr marL="1261429" indent="-252285" eaLnBrk="0" hangingPunct="0">
              <a:defRPr>
                <a:solidFill>
                  <a:schemeClr val="tx1"/>
                </a:solidFill>
                <a:latin typeface="Arial" charset="0"/>
                <a:cs typeface="Arial" charset="0"/>
              </a:defRPr>
            </a:lvl3pPr>
            <a:lvl4pPr marL="1766001" indent="-252285" eaLnBrk="0" hangingPunct="0">
              <a:defRPr>
                <a:solidFill>
                  <a:schemeClr val="tx1"/>
                </a:solidFill>
                <a:latin typeface="Arial" charset="0"/>
                <a:cs typeface="Arial" charset="0"/>
              </a:defRPr>
            </a:lvl4pPr>
            <a:lvl5pPr marL="2270573" indent="-252285" eaLnBrk="0" hangingPunct="0">
              <a:defRPr>
                <a:solidFill>
                  <a:schemeClr val="tx1"/>
                </a:solidFill>
                <a:latin typeface="Arial" charset="0"/>
                <a:cs typeface="Arial" charset="0"/>
              </a:defRPr>
            </a:lvl5pPr>
            <a:lvl6pPr marL="2775143" indent="-252285" eaLnBrk="0" fontAlgn="base" hangingPunct="0">
              <a:spcBef>
                <a:spcPct val="0"/>
              </a:spcBef>
              <a:spcAft>
                <a:spcPct val="0"/>
              </a:spcAft>
              <a:defRPr>
                <a:solidFill>
                  <a:schemeClr val="tx1"/>
                </a:solidFill>
                <a:latin typeface="Arial" charset="0"/>
                <a:cs typeface="Arial" charset="0"/>
              </a:defRPr>
            </a:lvl6pPr>
            <a:lvl7pPr marL="3279715" indent="-252285" eaLnBrk="0" fontAlgn="base" hangingPunct="0">
              <a:spcBef>
                <a:spcPct val="0"/>
              </a:spcBef>
              <a:spcAft>
                <a:spcPct val="0"/>
              </a:spcAft>
              <a:defRPr>
                <a:solidFill>
                  <a:schemeClr val="tx1"/>
                </a:solidFill>
                <a:latin typeface="Arial" charset="0"/>
                <a:cs typeface="Arial" charset="0"/>
              </a:defRPr>
            </a:lvl7pPr>
            <a:lvl8pPr marL="3784287" indent="-252285" eaLnBrk="0" fontAlgn="base" hangingPunct="0">
              <a:spcBef>
                <a:spcPct val="0"/>
              </a:spcBef>
              <a:spcAft>
                <a:spcPct val="0"/>
              </a:spcAft>
              <a:defRPr>
                <a:solidFill>
                  <a:schemeClr val="tx1"/>
                </a:solidFill>
                <a:latin typeface="Arial" charset="0"/>
                <a:cs typeface="Arial" charset="0"/>
              </a:defRPr>
            </a:lvl8pPr>
            <a:lvl9pPr marL="4288859" indent="-252285" eaLnBrk="0" fontAlgn="base" hangingPunct="0">
              <a:spcBef>
                <a:spcPct val="0"/>
              </a:spcBef>
              <a:spcAft>
                <a:spcPct val="0"/>
              </a:spcAft>
              <a:defRPr>
                <a:solidFill>
                  <a:schemeClr val="tx1"/>
                </a:solidFill>
                <a:latin typeface="Arial" charset="0"/>
                <a:cs typeface="Arial" charset="0"/>
              </a:defRPr>
            </a:lvl9pPr>
          </a:lstStyle>
          <a:p>
            <a:pPr eaLnBrk="1" hangingPunct="1"/>
            <a:fld id="{056C3FDD-119F-4037-82E9-58985A1E1DAE}" type="slidenum">
              <a:rPr lang="en-NZ" altLang="ja-JP">
                <a:latin typeface="Calibri" pitchFamily="34" charset="0"/>
              </a:rPr>
              <a:pPr eaLnBrk="1" hangingPunct="1"/>
              <a:t>13</a:t>
            </a:fld>
            <a:endParaRPr lang="en-NZ" altLang="ja-JP" dirty="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 Page_Option 1">
    <p:bg>
      <p:bgPr>
        <a:solidFill>
          <a:schemeClr val="bg2"/>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2931" y="-1"/>
            <a:ext cx="9141785" cy="6858000"/>
          </a:xfrm>
          <a:solidFill>
            <a:schemeClr val="bg2"/>
          </a:solidFill>
        </p:spPr>
        <p:txBody>
          <a:bodyPr anchor="ctr" anchorCtr="0">
            <a:noAutofit/>
          </a:bodyPr>
          <a:lstStyle>
            <a:lvl1pPr algn="ctr">
              <a:defRPr/>
            </a:lvl1pPr>
          </a:lstStyle>
          <a:p>
            <a:r>
              <a:rPr lang="es-ES" smtClean="0"/>
              <a:t>Haga clic en el icono para agregar una imagen</a:t>
            </a:r>
            <a:endParaRPr lang="en-GB" dirty="0"/>
          </a:p>
        </p:txBody>
      </p:sp>
      <p:sp>
        <p:nvSpPr>
          <p:cNvPr id="10" name="Rectangle 9"/>
          <p:cNvSpPr/>
          <p:nvPr/>
        </p:nvSpPr>
        <p:spPr bwMode="auto">
          <a:xfrm>
            <a:off x="9357763" y="2"/>
            <a:ext cx="2574974" cy="1664801"/>
          </a:xfrm>
          <a:prstGeom prst="rect">
            <a:avLst/>
          </a:prstGeom>
          <a:solidFill>
            <a:schemeClr val="accent3"/>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200" b="1" dirty="0" smtClean="0">
                <a:solidFill>
                  <a:schemeClr val="bg1"/>
                </a:solidFill>
              </a:rPr>
              <a:t>Instructions 1</a:t>
            </a:r>
          </a:p>
          <a:p>
            <a:pPr algn="l"/>
            <a:r>
              <a:rPr lang="en-US" sz="1200" b="0" dirty="0" smtClean="0">
                <a:solidFill>
                  <a:schemeClr val="bg1"/>
                </a:solidFill>
              </a:rPr>
              <a:t>Adding </a:t>
            </a:r>
            <a:r>
              <a:rPr lang="en-US" sz="1200" b="0" baseline="0" dirty="0" smtClean="0">
                <a:solidFill>
                  <a:schemeClr val="bg1"/>
                </a:solidFill>
              </a:rPr>
              <a:t>a background image.</a:t>
            </a:r>
          </a:p>
          <a:p>
            <a:pPr marL="0" indent="0" algn="l">
              <a:buFontTx/>
              <a:buNone/>
            </a:pPr>
            <a:r>
              <a:rPr lang="en-US" sz="1200" b="0" baseline="0" dirty="0" smtClean="0">
                <a:solidFill>
                  <a:schemeClr val="bg1"/>
                </a:solidFill>
              </a:rPr>
              <a:t>To do this you can click on the placeholder, select your image from it’s saved location and insert.</a:t>
            </a:r>
          </a:p>
          <a:p>
            <a:pPr marL="0" indent="0" algn="l">
              <a:buFontTx/>
              <a:buNone/>
            </a:pPr>
            <a:r>
              <a:rPr lang="en-US" sz="1200" b="0" baseline="0" dirty="0" smtClean="0">
                <a:solidFill>
                  <a:schemeClr val="bg1"/>
                </a:solidFill>
              </a:rPr>
              <a:t>If the placeholder comes to the front of the page. Right click on the image and send to back.</a:t>
            </a:r>
          </a:p>
        </p:txBody>
      </p:sp>
    </p:spTree>
    <p:extLst>
      <p:ext uri="{BB962C8B-B14F-4D97-AF65-F5344CB8AC3E}">
        <p14:creationId xmlns:p14="http://schemas.microsoft.com/office/powerpoint/2010/main" val="3815045339"/>
      </p:ext>
    </p:extLst>
  </p:cSld>
  <p:clrMapOvr>
    <a:masterClrMapping/>
  </p:clrMapOvr>
  <p:timing>
    <p:tnLst>
      <p:par>
        <p:cTn id="1" dur="indefinite" restart="never" nodeType="tmRoot"/>
      </p:par>
    </p:tnLst>
  </p:timing>
  <p:hf hdr="0" dt="0"/>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ection divider 1">
    <p:bg>
      <p:bgPr>
        <a:solidFill>
          <a:schemeClr val="bg2"/>
        </a:solidFill>
        <a:effectLst/>
      </p:bgPr>
    </p:bg>
    <p:spTree>
      <p:nvGrpSpPr>
        <p:cNvPr id="1" name=""/>
        <p:cNvGrpSpPr/>
        <p:nvPr/>
      </p:nvGrpSpPr>
      <p:grpSpPr>
        <a:xfrm>
          <a:off x="0" y="0"/>
          <a:ext cx="0" cy="0"/>
          <a:chOff x="0" y="0"/>
          <a:chExt cx="0" cy="0"/>
        </a:xfrm>
      </p:grpSpPr>
      <p:sp>
        <p:nvSpPr>
          <p:cNvPr id="10" name="Freeform 17"/>
          <p:cNvSpPr>
            <a:spLocks/>
          </p:cNvSpPr>
          <p:nvPr/>
        </p:nvSpPr>
        <p:spPr bwMode="auto">
          <a:xfrm>
            <a:off x="1108" y="1"/>
            <a:ext cx="9141785"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 name="connsiteX0" fmla="*/ 1213 w 10040"/>
              <a:gd name="connsiteY0" fmla="*/ 9852 h 10583"/>
              <a:gd name="connsiteX1" fmla="*/ 585 w 10040"/>
              <a:gd name="connsiteY1" fmla="*/ 9027 h 10583"/>
              <a:gd name="connsiteX2" fmla="*/ 582 w 10040"/>
              <a:gd name="connsiteY2" fmla="*/ 8953 h 10583"/>
              <a:gd name="connsiteX3" fmla="*/ 582 w 10040"/>
              <a:gd name="connsiteY3" fmla="*/ 1125 h 10583"/>
              <a:gd name="connsiteX4" fmla="*/ 40 w 10040"/>
              <a:gd name="connsiteY4" fmla="*/ 583 h 10583"/>
              <a:gd name="connsiteX5" fmla="*/ 40 w 10040"/>
              <a:gd name="connsiteY5" fmla="*/ 10583 h 10583"/>
              <a:gd name="connsiteX6" fmla="*/ 10040 w 10040"/>
              <a:gd name="connsiteY6" fmla="*/ 10583 h 10583"/>
              <a:gd name="connsiteX7" fmla="*/ 10040 w 10040"/>
              <a:gd name="connsiteY7" fmla="*/ 6254 h 10583"/>
              <a:gd name="connsiteX8" fmla="*/ 1371 w 10040"/>
              <a:gd name="connsiteY8" fmla="*/ 9819 h 10583"/>
              <a:gd name="connsiteX9" fmla="*/ 1213 w 10040"/>
              <a:gd name="connsiteY9" fmla="*/ 9852 h 10583"/>
              <a:gd name="connsiteX0" fmla="*/ 1173 w 10000"/>
              <a:gd name="connsiteY0" fmla="*/ 9852 h 10583"/>
              <a:gd name="connsiteX1" fmla="*/ 545 w 10000"/>
              <a:gd name="connsiteY1" fmla="*/ 9027 h 10583"/>
              <a:gd name="connsiteX2" fmla="*/ 542 w 10000"/>
              <a:gd name="connsiteY2" fmla="*/ 8953 h 10583"/>
              <a:gd name="connsiteX3" fmla="*/ 542 w 10000"/>
              <a:gd name="connsiteY3" fmla="*/ 1125 h 10583"/>
              <a:gd name="connsiteX4" fmla="*/ 0 w 10000"/>
              <a:gd name="connsiteY4" fmla="*/ 583 h 10583"/>
              <a:gd name="connsiteX5" fmla="*/ 0 w 10000"/>
              <a:gd name="connsiteY5" fmla="*/ 10583 h 10583"/>
              <a:gd name="connsiteX6" fmla="*/ 10000 w 10000"/>
              <a:gd name="connsiteY6" fmla="*/ 10583 h 10583"/>
              <a:gd name="connsiteX7" fmla="*/ 10000 w 10000"/>
              <a:gd name="connsiteY7" fmla="*/ 6254 h 10583"/>
              <a:gd name="connsiteX8" fmla="*/ 1331 w 10000"/>
              <a:gd name="connsiteY8" fmla="*/ 9819 h 10583"/>
              <a:gd name="connsiteX9" fmla="*/ 1173 w 10000"/>
              <a:gd name="connsiteY9" fmla="*/ 9852 h 10583"/>
              <a:gd name="connsiteX0" fmla="*/ 1173 w 10000"/>
              <a:gd name="connsiteY0" fmla="*/ 9269 h 10000"/>
              <a:gd name="connsiteX1" fmla="*/ 545 w 10000"/>
              <a:gd name="connsiteY1" fmla="*/ 8444 h 10000"/>
              <a:gd name="connsiteX2" fmla="*/ 542 w 10000"/>
              <a:gd name="connsiteY2" fmla="*/ 8370 h 10000"/>
              <a:gd name="connsiteX3" fmla="*/ 542 w 10000"/>
              <a:gd name="connsiteY3" fmla="*/ 542 h 10000"/>
              <a:gd name="connsiteX4" fmla="*/ 0 w 10000"/>
              <a:gd name="connsiteY4" fmla="*/ 0 h 10000"/>
              <a:gd name="connsiteX5" fmla="*/ 0 w 10000"/>
              <a:gd name="connsiteY5" fmla="*/ 10000 h 10000"/>
              <a:gd name="connsiteX6" fmla="*/ 10000 w 10000"/>
              <a:gd name="connsiteY6" fmla="*/ 10000 h 10000"/>
              <a:gd name="connsiteX7" fmla="*/ 10000 w 10000"/>
              <a:gd name="connsiteY7" fmla="*/ 5671 h 10000"/>
              <a:gd name="connsiteX8" fmla="*/ 1331 w 10000"/>
              <a:gd name="connsiteY8" fmla="*/ 9236 h 10000"/>
              <a:gd name="connsiteX9" fmla="*/ 1173 w 10000"/>
              <a:gd name="connsiteY9" fmla="*/ 9269 h 10000"/>
              <a:gd name="connsiteX0" fmla="*/ 1913 w 10740"/>
              <a:gd name="connsiteY0" fmla="*/ 9307 h 10738"/>
              <a:gd name="connsiteX1" fmla="*/ 1285 w 10740"/>
              <a:gd name="connsiteY1" fmla="*/ 8482 h 10738"/>
              <a:gd name="connsiteX2" fmla="*/ 1282 w 10740"/>
              <a:gd name="connsiteY2" fmla="*/ 8408 h 10738"/>
              <a:gd name="connsiteX3" fmla="*/ 1282 w 10740"/>
              <a:gd name="connsiteY3" fmla="*/ 580 h 10738"/>
              <a:gd name="connsiteX4" fmla="*/ 740 w 10740"/>
              <a:gd name="connsiteY4" fmla="*/ 580 h 10738"/>
              <a:gd name="connsiteX5" fmla="*/ 740 w 10740"/>
              <a:gd name="connsiteY5" fmla="*/ 10038 h 10738"/>
              <a:gd name="connsiteX6" fmla="*/ 10740 w 10740"/>
              <a:gd name="connsiteY6" fmla="*/ 10038 h 10738"/>
              <a:gd name="connsiteX7" fmla="*/ 10740 w 10740"/>
              <a:gd name="connsiteY7" fmla="*/ 5709 h 10738"/>
              <a:gd name="connsiteX8" fmla="*/ 2071 w 10740"/>
              <a:gd name="connsiteY8" fmla="*/ 9274 h 10738"/>
              <a:gd name="connsiteX9" fmla="*/ 1913 w 10740"/>
              <a:gd name="connsiteY9" fmla="*/ 9307 h 10738"/>
              <a:gd name="connsiteX0" fmla="*/ 1913 w 10740"/>
              <a:gd name="connsiteY0" fmla="*/ 8727 h 10158"/>
              <a:gd name="connsiteX1" fmla="*/ 1285 w 10740"/>
              <a:gd name="connsiteY1" fmla="*/ 7902 h 10158"/>
              <a:gd name="connsiteX2" fmla="*/ 1282 w 10740"/>
              <a:gd name="connsiteY2" fmla="*/ 7828 h 10158"/>
              <a:gd name="connsiteX3" fmla="*/ 1282 w 10740"/>
              <a:gd name="connsiteY3" fmla="*/ 0 h 10158"/>
              <a:gd name="connsiteX4" fmla="*/ 740 w 10740"/>
              <a:gd name="connsiteY4" fmla="*/ 0 h 10158"/>
              <a:gd name="connsiteX5" fmla="*/ 740 w 10740"/>
              <a:gd name="connsiteY5" fmla="*/ 9458 h 10158"/>
              <a:gd name="connsiteX6" fmla="*/ 10740 w 10740"/>
              <a:gd name="connsiteY6" fmla="*/ 9458 h 10158"/>
              <a:gd name="connsiteX7" fmla="*/ 10740 w 10740"/>
              <a:gd name="connsiteY7" fmla="*/ 5129 h 10158"/>
              <a:gd name="connsiteX8" fmla="*/ 2071 w 10740"/>
              <a:gd name="connsiteY8" fmla="*/ 8694 h 10158"/>
              <a:gd name="connsiteX9" fmla="*/ 1913 w 10740"/>
              <a:gd name="connsiteY9" fmla="*/ 8727 h 10158"/>
              <a:gd name="connsiteX0" fmla="*/ 1173 w 10000"/>
              <a:gd name="connsiteY0" fmla="*/ 8727 h 10158"/>
              <a:gd name="connsiteX1" fmla="*/ 545 w 10000"/>
              <a:gd name="connsiteY1" fmla="*/ 7902 h 10158"/>
              <a:gd name="connsiteX2" fmla="*/ 542 w 10000"/>
              <a:gd name="connsiteY2" fmla="*/ 7828 h 10158"/>
              <a:gd name="connsiteX3" fmla="*/ 542 w 10000"/>
              <a:gd name="connsiteY3" fmla="*/ 0 h 10158"/>
              <a:gd name="connsiteX4" fmla="*/ 0 w 10000"/>
              <a:gd name="connsiteY4" fmla="*/ 0 h 10158"/>
              <a:gd name="connsiteX5" fmla="*/ 0 w 10000"/>
              <a:gd name="connsiteY5" fmla="*/ 9458 h 10158"/>
              <a:gd name="connsiteX6" fmla="*/ 10000 w 10000"/>
              <a:gd name="connsiteY6" fmla="*/ 9458 h 10158"/>
              <a:gd name="connsiteX7" fmla="*/ 10000 w 10000"/>
              <a:gd name="connsiteY7" fmla="*/ 5129 h 10158"/>
              <a:gd name="connsiteX8" fmla="*/ 1331 w 10000"/>
              <a:gd name="connsiteY8" fmla="*/ 8694 h 10158"/>
              <a:gd name="connsiteX9" fmla="*/ 1173 w 10000"/>
              <a:gd name="connsiteY9" fmla="*/ 8727 h 10158"/>
              <a:gd name="connsiteX0" fmla="*/ 1173 w 10000"/>
              <a:gd name="connsiteY0" fmla="*/ 8727 h 10158"/>
              <a:gd name="connsiteX1" fmla="*/ 545 w 10000"/>
              <a:gd name="connsiteY1" fmla="*/ 7902 h 10158"/>
              <a:gd name="connsiteX2" fmla="*/ 542 w 10000"/>
              <a:gd name="connsiteY2" fmla="*/ 7828 h 10158"/>
              <a:gd name="connsiteX3" fmla="*/ 542 w 10000"/>
              <a:gd name="connsiteY3" fmla="*/ 0 h 10158"/>
              <a:gd name="connsiteX4" fmla="*/ 0 w 10000"/>
              <a:gd name="connsiteY4" fmla="*/ 0 h 10158"/>
              <a:gd name="connsiteX5" fmla="*/ 0 w 10000"/>
              <a:gd name="connsiteY5" fmla="*/ 9458 h 10158"/>
              <a:gd name="connsiteX6" fmla="*/ 10000 w 10000"/>
              <a:gd name="connsiteY6" fmla="*/ 9458 h 10158"/>
              <a:gd name="connsiteX7" fmla="*/ 10000 w 10000"/>
              <a:gd name="connsiteY7" fmla="*/ 5129 h 10158"/>
              <a:gd name="connsiteX8" fmla="*/ 1331 w 10000"/>
              <a:gd name="connsiteY8" fmla="*/ 8694 h 10158"/>
              <a:gd name="connsiteX9" fmla="*/ 1173 w 10000"/>
              <a:gd name="connsiteY9" fmla="*/ 8727 h 10158"/>
              <a:gd name="connsiteX0" fmla="*/ 1213 w 10780"/>
              <a:gd name="connsiteY0" fmla="*/ 9470 h 11515"/>
              <a:gd name="connsiteX1" fmla="*/ 585 w 10780"/>
              <a:gd name="connsiteY1" fmla="*/ 8645 h 11515"/>
              <a:gd name="connsiteX2" fmla="*/ 582 w 10780"/>
              <a:gd name="connsiteY2" fmla="*/ 8571 h 11515"/>
              <a:gd name="connsiteX3" fmla="*/ 582 w 10780"/>
              <a:gd name="connsiteY3" fmla="*/ 743 h 11515"/>
              <a:gd name="connsiteX4" fmla="*/ 40 w 10780"/>
              <a:gd name="connsiteY4" fmla="*/ 743 h 11515"/>
              <a:gd name="connsiteX5" fmla="*/ 40 w 10780"/>
              <a:gd name="connsiteY5" fmla="*/ 10784 h 11515"/>
              <a:gd name="connsiteX6" fmla="*/ 10040 w 10780"/>
              <a:gd name="connsiteY6" fmla="*/ 10201 h 11515"/>
              <a:gd name="connsiteX7" fmla="*/ 10040 w 10780"/>
              <a:gd name="connsiteY7" fmla="*/ 5872 h 11515"/>
              <a:gd name="connsiteX8" fmla="*/ 1371 w 10780"/>
              <a:gd name="connsiteY8" fmla="*/ 9437 h 11515"/>
              <a:gd name="connsiteX9" fmla="*/ 1213 w 10780"/>
              <a:gd name="connsiteY9" fmla="*/ 9470 h 11515"/>
              <a:gd name="connsiteX0" fmla="*/ 1213 w 10040"/>
              <a:gd name="connsiteY0" fmla="*/ 9470 h 11515"/>
              <a:gd name="connsiteX1" fmla="*/ 585 w 10040"/>
              <a:gd name="connsiteY1" fmla="*/ 8645 h 11515"/>
              <a:gd name="connsiteX2" fmla="*/ 582 w 10040"/>
              <a:gd name="connsiteY2" fmla="*/ 8571 h 11515"/>
              <a:gd name="connsiteX3" fmla="*/ 582 w 10040"/>
              <a:gd name="connsiteY3" fmla="*/ 743 h 11515"/>
              <a:gd name="connsiteX4" fmla="*/ 40 w 10040"/>
              <a:gd name="connsiteY4" fmla="*/ 743 h 11515"/>
              <a:gd name="connsiteX5" fmla="*/ 40 w 10040"/>
              <a:gd name="connsiteY5" fmla="*/ 10784 h 11515"/>
              <a:gd name="connsiteX6" fmla="*/ 10040 w 10040"/>
              <a:gd name="connsiteY6" fmla="*/ 10201 h 11515"/>
              <a:gd name="connsiteX7" fmla="*/ 10040 w 10040"/>
              <a:gd name="connsiteY7" fmla="*/ 5872 h 11515"/>
              <a:gd name="connsiteX8" fmla="*/ 1371 w 10040"/>
              <a:gd name="connsiteY8" fmla="*/ 9437 h 11515"/>
              <a:gd name="connsiteX9" fmla="*/ 1213 w 10040"/>
              <a:gd name="connsiteY9" fmla="*/ 9470 h 11515"/>
              <a:gd name="connsiteX0" fmla="*/ 1213 w 10040"/>
              <a:gd name="connsiteY0" fmla="*/ 8727 h 10772"/>
              <a:gd name="connsiteX1" fmla="*/ 585 w 10040"/>
              <a:gd name="connsiteY1" fmla="*/ 7902 h 10772"/>
              <a:gd name="connsiteX2" fmla="*/ 582 w 10040"/>
              <a:gd name="connsiteY2" fmla="*/ 7828 h 10772"/>
              <a:gd name="connsiteX3" fmla="*/ 582 w 10040"/>
              <a:gd name="connsiteY3" fmla="*/ 0 h 10772"/>
              <a:gd name="connsiteX4" fmla="*/ 40 w 10040"/>
              <a:gd name="connsiteY4" fmla="*/ 0 h 10772"/>
              <a:gd name="connsiteX5" fmla="*/ 40 w 10040"/>
              <a:gd name="connsiteY5" fmla="*/ 10041 h 10772"/>
              <a:gd name="connsiteX6" fmla="*/ 10040 w 10040"/>
              <a:gd name="connsiteY6" fmla="*/ 9458 h 10772"/>
              <a:gd name="connsiteX7" fmla="*/ 10040 w 10040"/>
              <a:gd name="connsiteY7" fmla="*/ 5129 h 10772"/>
              <a:gd name="connsiteX8" fmla="*/ 1371 w 10040"/>
              <a:gd name="connsiteY8" fmla="*/ 8694 h 10772"/>
              <a:gd name="connsiteX9" fmla="*/ 1213 w 10040"/>
              <a:gd name="connsiteY9" fmla="*/ 8727 h 10772"/>
              <a:gd name="connsiteX0" fmla="*/ 1173 w 10000"/>
              <a:gd name="connsiteY0" fmla="*/ 8727 h 10772"/>
              <a:gd name="connsiteX1" fmla="*/ 545 w 10000"/>
              <a:gd name="connsiteY1" fmla="*/ 7902 h 10772"/>
              <a:gd name="connsiteX2" fmla="*/ 542 w 10000"/>
              <a:gd name="connsiteY2" fmla="*/ 7828 h 10772"/>
              <a:gd name="connsiteX3" fmla="*/ 542 w 10000"/>
              <a:gd name="connsiteY3" fmla="*/ 0 h 10772"/>
              <a:gd name="connsiteX4" fmla="*/ 0 w 10000"/>
              <a:gd name="connsiteY4" fmla="*/ 0 h 10772"/>
              <a:gd name="connsiteX5" fmla="*/ 0 w 10000"/>
              <a:gd name="connsiteY5" fmla="*/ 10041 h 10772"/>
              <a:gd name="connsiteX6" fmla="*/ 10000 w 10000"/>
              <a:gd name="connsiteY6" fmla="*/ 9458 h 10772"/>
              <a:gd name="connsiteX7" fmla="*/ 10000 w 10000"/>
              <a:gd name="connsiteY7" fmla="*/ 5129 h 10772"/>
              <a:gd name="connsiteX8" fmla="*/ 1331 w 10000"/>
              <a:gd name="connsiteY8" fmla="*/ 8694 h 10772"/>
              <a:gd name="connsiteX9" fmla="*/ 1173 w 10000"/>
              <a:gd name="connsiteY9" fmla="*/ 8727 h 10772"/>
              <a:gd name="connsiteX0" fmla="*/ 1913 w 10740"/>
              <a:gd name="connsiteY0" fmla="*/ 8727 h 10995"/>
              <a:gd name="connsiteX1" fmla="*/ 1285 w 10740"/>
              <a:gd name="connsiteY1" fmla="*/ 7902 h 10995"/>
              <a:gd name="connsiteX2" fmla="*/ 1282 w 10740"/>
              <a:gd name="connsiteY2" fmla="*/ 7828 h 10995"/>
              <a:gd name="connsiteX3" fmla="*/ 1282 w 10740"/>
              <a:gd name="connsiteY3" fmla="*/ 0 h 10995"/>
              <a:gd name="connsiteX4" fmla="*/ 740 w 10740"/>
              <a:gd name="connsiteY4" fmla="*/ 0 h 10995"/>
              <a:gd name="connsiteX5" fmla="*/ 740 w 10740"/>
              <a:gd name="connsiteY5" fmla="*/ 10041 h 10995"/>
              <a:gd name="connsiteX6" fmla="*/ 10740 w 10740"/>
              <a:gd name="connsiteY6" fmla="*/ 10027 h 10995"/>
              <a:gd name="connsiteX7" fmla="*/ 10740 w 10740"/>
              <a:gd name="connsiteY7" fmla="*/ 5129 h 10995"/>
              <a:gd name="connsiteX8" fmla="*/ 2071 w 10740"/>
              <a:gd name="connsiteY8" fmla="*/ 8694 h 10995"/>
              <a:gd name="connsiteX9" fmla="*/ 1913 w 10740"/>
              <a:gd name="connsiteY9" fmla="*/ 8727 h 10995"/>
              <a:gd name="connsiteX0" fmla="*/ 1173 w 10000"/>
              <a:gd name="connsiteY0" fmla="*/ 8727 h 10995"/>
              <a:gd name="connsiteX1" fmla="*/ 545 w 10000"/>
              <a:gd name="connsiteY1" fmla="*/ 7902 h 10995"/>
              <a:gd name="connsiteX2" fmla="*/ 542 w 10000"/>
              <a:gd name="connsiteY2" fmla="*/ 7828 h 10995"/>
              <a:gd name="connsiteX3" fmla="*/ 542 w 10000"/>
              <a:gd name="connsiteY3" fmla="*/ 0 h 10995"/>
              <a:gd name="connsiteX4" fmla="*/ 0 w 10000"/>
              <a:gd name="connsiteY4" fmla="*/ 0 h 10995"/>
              <a:gd name="connsiteX5" fmla="*/ 0 w 10000"/>
              <a:gd name="connsiteY5" fmla="*/ 10041 h 10995"/>
              <a:gd name="connsiteX6" fmla="*/ 10000 w 10000"/>
              <a:gd name="connsiteY6" fmla="*/ 10027 h 10995"/>
              <a:gd name="connsiteX7" fmla="*/ 10000 w 10000"/>
              <a:gd name="connsiteY7" fmla="*/ 5129 h 10995"/>
              <a:gd name="connsiteX8" fmla="*/ 1331 w 10000"/>
              <a:gd name="connsiteY8" fmla="*/ 8694 h 10995"/>
              <a:gd name="connsiteX9" fmla="*/ 1173 w 10000"/>
              <a:gd name="connsiteY9" fmla="*/ 8727 h 10995"/>
              <a:gd name="connsiteX0" fmla="*/ 1173 w 10000"/>
              <a:gd name="connsiteY0" fmla="*/ 8727 h 10041"/>
              <a:gd name="connsiteX1" fmla="*/ 545 w 10000"/>
              <a:gd name="connsiteY1" fmla="*/ 7902 h 10041"/>
              <a:gd name="connsiteX2" fmla="*/ 542 w 10000"/>
              <a:gd name="connsiteY2" fmla="*/ 7828 h 10041"/>
              <a:gd name="connsiteX3" fmla="*/ 542 w 10000"/>
              <a:gd name="connsiteY3" fmla="*/ 0 h 10041"/>
              <a:gd name="connsiteX4" fmla="*/ 0 w 10000"/>
              <a:gd name="connsiteY4" fmla="*/ 0 h 10041"/>
              <a:gd name="connsiteX5" fmla="*/ 0 w 10000"/>
              <a:gd name="connsiteY5" fmla="*/ 10041 h 10041"/>
              <a:gd name="connsiteX6" fmla="*/ 10000 w 10000"/>
              <a:gd name="connsiteY6" fmla="*/ 10027 h 10041"/>
              <a:gd name="connsiteX7" fmla="*/ 10000 w 10000"/>
              <a:gd name="connsiteY7" fmla="*/ 5129 h 10041"/>
              <a:gd name="connsiteX8" fmla="*/ 1331 w 10000"/>
              <a:gd name="connsiteY8" fmla="*/ 8694 h 10041"/>
              <a:gd name="connsiteX9" fmla="*/ 1173 w 10000"/>
              <a:gd name="connsiteY9" fmla="*/ 8727 h 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41">
                <a:moveTo>
                  <a:pt x="1173" y="8727"/>
                </a:moveTo>
                <a:cubicBezTo>
                  <a:pt x="843" y="8727"/>
                  <a:pt x="574" y="8365"/>
                  <a:pt x="545" y="7902"/>
                </a:cubicBezTo>
                <a:cubicBezTo>
                  <a:pt x="542" y="7884"/>
                  <a:pt x="543" y="9145"/>
                  <a:pt x="542" y="7828"/>
                </a:cubicBezTo>
                <a:lnTo>
                  <a:pt x="542" y="0"/>
                </a:lnTo>
                <a:lnTo>
                  <a:pt x="0" y="0"/>
                </a:lnTo>
                <a:lnTo>
                  <a:pt x="0" y="10041"/>
                </a:lnTo>
                <a:lnTo>
                  <a:pt x="10000" y="10027"/>
                </a:lnTo>
                <a:lnTo>
                  <a:pt x="10000" y="5129"/>
                </a:lnTo>
                <a:lnTo>
                  <a:pt x="1331" y="8694"/>
                </a:lnTo>
                <a:cubicBezTo>
                  <a:pt x="1279" y="8713"/>
                  <a:pt x="1228" y="8727"/>
                  <a:pt x="1173" y="872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3" name="Text Placeholder 10"/>
          <p:cNvSpPr>
            <a:spLocks noGrp="1"/>
          </p:cNvSpPr>
          <p:nvPr>
            <p:ph type="body" sz="quarter" idx="14" hasCustomPrompt="1"/>
          </p:nvPr>
        </p:nvSpPr>
        <p:spPr>
          <a:xfrm>
            <a:off x="762000" y="4570413"/>
            <a:ext cx="2086708" cy="819150"/>
          </a:xfrm>
        </p:spPr>
        <p:txBody>
          <a:bodyPr wrap="square" anchor="b">
            <a:noAutofit/>
          </a:bodyPr>
          <a:lstStyle>
            <a:lvl1pPr>
              <a:lnSpc>
                <a:spcPct val="100000"/>
              </a:lnSpc>
              <a:spcAft>
                <a:spcPts val="0"/>
              </a:spcAft>
              <a:defRPr sz="10800" b="1">
                <a:solidFill>
                  <a:schemeClr val="bg1"/>
                </a:solidFill>
              </a:defRPr>
            </a:lvl1pPr>
          </a:lstStyle>
          <a:p>
            <a:pPr lvl="0"/>
            <a:r>
              <a:rPr lang="en-US" smtClean="0"/>
              <a:t>#.#</a:t>
            </a:r>
            <a:endParaRPr lang="en-US" dirty="0" smtClean="0"/>
          </a:p>
        </p:txBody>
      </p:sp>
      <p:sp>
        <p:nvSpPr>
          <p:cNvPr id="2" name="Title 1"/>
          <p:cNvSpPr>
            <a:spLocks noGrp="1"/>
          </p:cNvSpPr>
          <p:nvPr>
            <p:ph type="title" hasCustomPrompt="1"/>
          </p:nvPr>
        </p:nvSpPr>
        <p:spPr>
          <a:xfrm>
            <a:off x="762001" y="563563"/>
            <a:ext cx="7605347" cy="370558"/>
          </a:xfrm>
        </p:spPr>
        <p:txBody>
          <a:bodyPr/>
          <a:lstStyle>
            <a:lvl1pPr>
              <a:lnSpc>
                <a:spcPct val="85000"/>
              </a:lnSpc>
              <a:defRPr sz="2600" baseline="0"/>
            </a:lvl1pPr>
          </a:lstStyle>
          <a:p>
            <a:r>
              <a:rPr lang="en-US" smtClean="0"/>
              <a:t>Statement/quote slide</a:t>
            </a:r>
            <a:endParaRPr lang="en-GB"/>
          </a:p>
        </p:txBody>
      </p:sp>
      <p:sp>
        <p:nvSpPr>
          <p:cNvPr id="16" name="Freeform 6"/>
          <p:cNvSpPr>
            <a:spLocks/>
          </p:cNvSpPr>
          <p:nvPr/>
        </p:nvSpPr>
        <p:spPr bwMode="auto">
          <a:xfrm>
            <a:off x="8367346" y="-1"/>
            <a:ext cx="320920"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‹Nº›</a:t>
            </a:fld>
            <a:endParaRPr lang="en-GB" sz="1200" smtClean="0">
              <a:solidFill>
                <a:schemeClr val="accent5"/>
              </a:solidFill>
            </a:endParaRPr>
          </a:p>
        </p:txBody>
      </p:sp>
      <p:sp>
        <p:nvSpPr>
          <p:cNvPr id="7" name="Slide Number Placeholder 22"/>
          <p:cNvSpPr txBox="1">
            <a:spLocks/>
          </p:cNvSpPr>
          <p:nvPr/>
        </p:nvSpPr>
        <p:spPr>
          <a:xfrm>
            <a:off x="762000" y="6217162"/>
            <a:ext cx="3244682" cy="153888"/>
          </a:xfrm>
          <a:prstGeom prst="rect">
            <a:avLst/>
          </a:prstGeom>
        </p:spPr>
        <p:txBody>
          <a:bodyPr vert="horz" wrap="square" lIns="0" tIns="0" rIns="0" bIns="0" rtlCol="0" anchor="ctr">
            <a:spAutoFit/>
          </a:bodyPr>
          <a:lstStyle>
            <a:defPPr>
              <a:defRPr lang="en-US"/>
            </a:defPPr>
            <a:lvl1pPr algn="r">
              <a:defRPr sz="900">
                <a:solidFill>
                  <a:schemeClr val="accent1"/>
                </a:solidFill>
              </a:defRPr>
            </a:lvl1pPr>
          </a:lstStyle>
          <a:p>
            <a:pPr lvl="0" algn="l"/>
            <a:r>
              <a:rPr lang="en-GB" sz="1000" dirty="0" smtClean="0">
                <a:solidFill>
                  <a:schemeClr val="tx2"/>
                </a:solidFill>
              </a:rPr>
              <a:t>Introducing</a:t>
            </a:r>
            <a:r>
              <a:rPr lang="en-GB" sz="1000" baseline="0" dirty="0" smtClean="0">
                <a:solidFill>
                  <a:schemeClr val="tx2"/>
                </a:solidFill>
              </a:rPr>
              <a:t> Springer Nature</a:t>
            </a:r>
            <a:endParaRPr lang="en-GB" sz="1000" dirty="0">
              <a:solidFill>
                <a:schemeClr val="tx2"/>
              </a:solidFill>
            </a:endParaRPr>
          </a:p>
        </p:txBody>
      </p:sp>
    </p:spTree>
    <p:extLst>
      <p:ext uri="{BB962C8B-B14F-4D97-AF65-F5344CB8AC3E}">
        <p14:creationId xmlns:p14="http://schemas.microsoft.com/office/powerpoint/2010/main" val="2217451780"/>
      </p:ext>
    </p:extLst>
  </p:cSld>
  <p:clrMapOvr>
    <a:masterClrMapping/>
  </p:clrMapOvr>
  <p:timing>
    <p:tnLst>
      <p:par>
        <p:cTn id="1" dur="indefinite" restart="never" nodeType="tmRoot"/>
      </p:par>
    </p:tnLst>
  </p:timing>
  <p:hf hdr="0" dt="0"/>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ection divider 2">
    <p:bg>
      <p:bgPr>
        <a:solidFill>
          <a:schemeClr val="bg2"/>
        </a:solidFill>
        <a:effectLst/>
      </p:bgPr>
    </p:bg>
    <p:spTree>
      <p:nvGrpSpPr>
        <p:cNvPr id="1" name=""/>
        <p:cNvGrpSpPr/>
        <p:nvPr/>
      </p:nvGrpSpPr>
      <p:grpSpPr>
        <a:xfrm>
          <a:off x="0" y="0"/>
          <a:ext cx="0" cy="0"/>
          <a:chOff x="0" y="0"/>
          <a:chExt cx="0" cy="0"/>
        </a:xfrm>
      </p:grpSpPr>
      <p:sp>
        <p:nvSpPr>
          <p:cNvPr id="10" name="Freeform 17"/>
          <p:cNvSpPr>
            <a:spLocks/>
          </p:cNvSpPr>
          <p:nvPr/>
        </p:nvSpPr>
        <p:spPr bwMode="auto">
          <a:xfrm>
            <a:off x="1108" y="1"/>
            <a:ext cx="9141785"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 name="connsiteX0" fmla="*/ 1213 w 10040"/>
              <a:gd name="connsiteY0" fmla="*/ 9852 h 10583"/>
              <a:gd name="connsiteX1" fmla="*/ 585 w 10040"/>
              <a:gd name="connsiteY1" fmla="*/ 9027 h 10583"/>
              <a:gd name="connsiteX2" fmla="*/ 582 w 10040"/>
              <a:gd name="connsiteY2" fmla="*/ 8953 h 10583"/>
              <a:gd name="connsiteX3" fmla="*/ 582 w 10040"/>
              <a:gd name="connsiteY3" fmla="*/ 1125 h 10583"/>
              <a:gd name="connsiteX4" fmla="*/ 40 w 10040"/>
              <a:gd name="connsiteY4" fmla="*/ 583 h 10583"/>
              <a:gd name="connsiteX5" fmla="*/ 40 w 10040"/>
              <a:gd name="connsiteY5" fmla="*/ 10583 h 10583"/>
              <a:gd name="connsiteX6" fmla="*/ 10040 w 10040"/>
              <a:gd name="connsiteY6" fmla="*/ 10583 h 10583"/>
              <a:gd name="connsiteX7" fmla="*/ 10040 w 10040"/>
              <a:gd name="connsiteY7" fmla="*/ 6254 h 10583"/>
              <a:gd name="connsiteX8" fmla="*/ 1371 w 10040"/>
              <a:gd name="connsiteY8" fmla="*/ 9819 h 10583"/>
              <a:gd name="connsiteX9" fmla="*/ 1213 w 10040"/>
              <a:gd name="connsiteY9" fmla="*/ 9852 h 10583"/>
              <a:gd name="connsiteX0" fmla="*/ 1173 w 10000"/>
              <a:gd name="connsiteY0" fmla="*/ 9852 h 10583"/>
              <a:gd name="connsiteX1" fmla="*/ 545 w 10000"/>
              <a:gd name="connsiteY1" fmla="*/ 9027 h 10583"/>
              <a:gd name="connsiteX2" fmla="*/ 542 w 10000"/>
              <a:gd name="connsiteY2" fmla="*/ 8953 h 10583"/>
              <a:gd name="connsiteX3" fmla="*/ 542 w 10000"/>
              <a:gd name="connsiteY3" fmla="*/ 1125 h 10583"/>
              <a:gd name="connsiteX4" fmla="*/ 0 w 10000"/>
              <a:gd name="connsiteY4" fmla="*/ 583 h 10583"/>
              <a:gd name="connsiteX5" fmla="*/ 0 w 10000"/>
              <a:gd name="connsiteY5" fmla="*/ 10583 h 10583"/>
              <a:gd name="connsiteX6" fmla="*/ 10000 w 10000"/>
              <a:gd name="connsiteY6" fmla="*/ 10583 h 10583"/>
              <a:gd name="connsiteX7" fmla="*/ 10000 w 10000"/>
              <a:gd name="connsiteY7" fmla="*/ 6254 h 10583"/>
              <a:gd name="connsiteX8" fmla="*/ 1331 w 10000"/>
              <a:gd name="connsiteY8" fmla="*/ 9819 h 10583"/>
              <a:gd name="connsiteX9" fmla="*/ 1173 w 10000"/>
              <a:gd name="connsiteY9" fmla="*/ 9852 h 10583"/>
              <a:gd name="connsiteX0" fmla="*/ 1173 w 10000"/>
              <a:gd name="connsiteY0" fmla="*/ 9269 h 10000"/>
              <a:gd name="connsiteX1" fmla="*/ 545 w 10000"/>
              <a:gd name="connsiteY1" fmla="*/ 8444 h 10000"/>
              <a:gd name="connsiteX2" fmla="*/ 542 w 10000"/>
              <a:gd name="connsiteY2" fmla="*/ 8370 h 10000"/>
              <a:gd name="connsiteX3" fmla="*/ 542 w 10000"/>
              <a:gd name="connsiteY3" fmla="*/ 542 h 10000"/>
              <a:gd name="connsiteX4" fmla="*/ 0 w 10000"/>
              <a:gd name="connsiteY4" fmla="*/ 0 h 10000"/>
              <a:gd name="connsiteX5" fmla="*/ 0 w 10000"/>
              <a:gd name="connsiteY5" fmla="*/ 10000 h 10000"/>
              <a:gd name="connsiteX6" fmla="*/ 10000 w 10000"/>
              <a:gd name="connsiteY6" fmla="*/ 10000 h 10000"/>
              <a:gd name="connsiteX7" fmla="*/ 10000 w 10000"/>
              <a:gd name="connsiteY7" fmla="*/ 5671 h 10000"/>
              <a:gd name="connsiteX8" fmla="*/ 1331 w 10000"/>
              <a:gd name="connsiteY8" fmla="*/ 9236 h 10000"/>
              <a:gd name="connsiteX9" fmla="*/ 1173 w 10000"/>
              <a:gd name="connsiteY9" fmla="*/ 9269 h 10000"/>
              <a:gd name="connsiteX0" fmla="*/ 1913 w 10740"/>
              <a:gd name="connsiteY0" fmla="*/ 9307 h 10738"/>
              <a:gd name="connsiteX1" fmla="*/ 1285 w 10740"/>
              <a:gd name="connsiteY1" fmla="*/ 8482 h 10738"/>
              <a:gd name="connsiteX2" fmla="*/ 1282 w 10740"/>
              <a:gd name="connsiteY2" fmla="*/ 8408 h 10738"/>
              <a:gd name="connsiteX3" fmla="*/ 1282 w 10740"/>
              <a:gd name="connsiteY3" fmla="*/ 580 h 10738"/>
              <a:gd name="connsiteX4" fmla="*/ 740 w 10740"/>
              <a:gd name="connsiteY4" fmla="*/ 580 h 10738"/>
              <a:gd name="connsiteX5" fmla="*/ 740 w 10740"/>
              <a:gd name="connsiteY5" fmla="*/ 10038 h 10738"/>
              <a:gd name="connsiteX6" fmla="*/ 10740 w 10740"/>
              <a:gd name="connsiteY6" fmla="*/ 10038 h 10738"/>
              <a:gd name="connsiteX7" fmla="*/ 10740 w 10740"/>
              <a:gd name="connsiteY7" fmla="*/ 5709 h 10738"/>
              <a:gd name="connsiteX8" fmla="*/ 2071 w 10740"/>
              <a:gd name="connsiteY8" fmla="*/ 9274 h 10738"/>
              <a:gd name="connsiteX9" fmla="*/ 1913 w 10740"/>
              <a:gd name="connsiteY9" fmla="*/ 9307 h 10738"/>
              <a:gd name="connsiteX0" fmla="*/ 1913 w 10740"/>
              <a:gd name="connsiteY0" fmla="*/ 8727 h 10158"/>
              <a:gd name="connsiteX1" fmla="*/ 1285 w 10740"/>
              <a:gd name="connsiteY1" fmla="*/ 7902 h 10158"/>
              <a:gd name="connsiteX2" fmla="*/ 1282 w 10740"/>
              <a:gd name="connsiteY2" fmla="*/ 7828 h 10158"/>
              <a:gd name="connsiteX3" fmla="*/ 1282 w 10740"/>
              <a:gd name="connsiteY3" fmla="*/ 0 h 10158"/>
              <a:gd name="connsiteX4" fmla="*/ 740 w 10740"/>
              <a:gd name="connsiteY4" fmla="*/ 0 h 10158"/>
              <a:gd name="connsiteX5" fmla="*/ 740 w 10740"/>
              <a:gd name="connsiteY5" fmla="*/ 9458 h 10158"/>
              <a:gd name="connsiteX6" fmla="*/ 10740 w 10740"/>
              <a:gd name="connsiteY6" fmla="*/ 9458 h 10158"/>
              <a:gd name="connsiteX7" fmla="*/ 10740 w 10740"/>
              <a:gd name="connsiteY7" fmla="*/ 5129 h 10158"/>
              <a:gd name="connsiteX8" fmla="*/ 2071 w 10740"/>
              <a:gd name="connsiteY8" fmla="*/ 8694 h 10158"/>
              <a:gd name="connsiteX9" fmla="*/ 1913 w 10740"/>
              <a:gd name="connsiteY9" fmla="*/ 8727 h 10158"/>
              <a:gd name="connsiteX0" fmla="*/ 1173 w 10000"/>
              <a:gd name="connsiteY0" fmla="*/ 8727 h 10158"/>
              <a:gd name="connsiteX1" fmla="*/ 545 w 10000"/>
              <a:gd name="connsiteY1" fmla="*/ 7902 h 10158"/>
              <a:gd name="connsiteX2" fmla="*/ 542 w 10000"/>
              <a:gd name="connsiteY2" fmla="*/ 7828 h 10158"/>
              <a:gd name="connsiteX3" fmla="*/ 542 w 10000"/>
              <a:gd name="connsiteY3" fmla="*/ 0 h 10158"/>
              <a:gd name="connsiteX4" fmla="*/ 0 w 10000"/>
              <a:gd name="connsiteY4" fmla="*/ 0 h 10158"/>
              <a:gd name="connsiteX5" fmla="*/ 0 w 10000"/>
              <a:gd name="connsiteY5" fmla="*/ 9458 h 10158"/>
              <a:gd name="connsiteX6" fmla="*/ 10000 w 10000"/>
              <a:gd name="connsiteY6" fmla="*/ 9458 h 10158"/>
              <a:gd name="connsiteX7" fmla="*/ 10000 w 10000"/>
              <a:gd name="connsiteY7" fmla="*/ 5129 h 10158"/>
              <a:gd name="connsiteX8" fmla="*/ 1331 w 10000"/>
              <a:gd name="connsiteY8" fmla="*/ 8694 h 10158"/>
              <a:gd name="connsiteX9" fmla="*/ 1173 w 10000"/>
              <a:gd name="connsiteY9" fmla="*/ 8727 h 10158"/>
              <a:gd name="connsiteX0" fmla="*/ 1173 w 10000"/>
              <a:gd name="connsiteY0" fmla="*/ 8727 h 10158"/>
              <a:gd name="connsiteX1" fmla="*/ 545 w 10000"/>
              <a:gd name="connsiteY1" fmla="*/ 7902 h 10158"/>
              <a:gd name="connsiteX2" fmla="*/ 542 w 10000"/>
              <a:gd name="connsiteY2" fmla="*/ 7828 h 10158"/>
              <a:gd name="connsiteX3" fmla="*/ 542 w 10000"/>
              <a:gd name="connsiteY3" fmla="*/ 0 h 10158"/>
              <a:gd name="connsiteX4" fmla="*/ 0 w 10000"/>
              <a:gd name="connsiteY4" fmla="*/ 0 h 10158"/>
              <a:gd name="connsiteX5" fmla="*/ 0 w 10000"/>
              <a:gd name="connsiteY5" fmla="*/ 9458 h 10158"/>
              <a:gd name="connsiteX6" fmla="*/ 10000 w 10000"/>
              <a:gd name="connsiteY6" fmla="*/ 9458 h 10158"/>
              <a:gd name="connsiteX7" fmla="*/ 10000 w 10000"/>
              <a:gd name="connsiteY7" fmla="*/ 5129 h 10158"/>
              <a:gd name="connsiteX8" fmla="*/ 1331 w 10000"/>
              <a:gd name="connsiteY8" fmla="*/ 8694 h 10158"/>
              <a:gd name="connsiteX9" fmla="*/ 1173 w 10000"/>
              <a:gd name="connsiteY9" fmla="*/ 8727 h 10158"/>
              <a:gd name="connsiteX0" fmla="*/ 1213 w 10780"/>
              <a:gd name="connsiteY0" fmla="*/ 9470 h 11515"/>
              <a:gd name="connsiteX1" fmla="*/ 585 w 10780"/>
              <a:gd name="connsiteY1" fmla="*/ 8645 h 11515"/>
              <a:gd name="connsiteX2" fmla="*/ 582 w 10780"/>
              <a:gd name="connsiteY2" fmla="*/ 8571 h 11515"/>
              <a:gd name="connsiteX3" fmla="*/ 582 w 10780"/>
              <a:gd name="connsiteY3" fmla="*/ 743 h 11515"/>
              <a:gd name="connsiteX4" fmla="*/ 40 w 10780"/>
              <a:gd name="connsiteY4" fmla="*/ 743 h 11515"/>
              <a:gd name="connsiteX5" fmla="*/ 40 w 10780"/>
              <a:gd name="connsiteY5" fmla="*/ 10784 h 11515"/>
              <a:gd name="connsiteX6" fmla="*/ 10040 w 10780"/>
              <a:gd name="connsiteY6" fmla="*/ 10201 h 11515"/>
              <a:gd name="connsiteX7" fmla="*/ 10040 w 10780"/>
              <a:gd name="connsiteY7" fmla="*/ 5872 h 11515"/>
              <a:gd name="connsiteX8" fmla="*/ 1371 w 10780"/>
              <a:gd name="connsiteY8" fmla="*/ 9437 h 11515"/>
              <a:gd name="connsiteX9" fmla="*/ 1213 w 10780"/>
              <a:gd name="connsiteY9" fmla="*/ 9470 h 11515"/>
              <a:gd name="connsiteX0" fmla="*/ 1213 w 10040"/>
              <a:gd name="connsiteY0" fmla="*/ 9470 h 11515"/>
              <a:gd name="connsiteX1" fmla="*/ 585 w 10040"/>
              <a:gd name="connsiteY1" fmla="*/ 8645 h 11515"/>
              <a:gd name="connsiteX2" fmla="*/ 582 w 10040"/>
              <a:gd name="connsiteY2" fmla="*/ 8571 h 11515"/>
              <a:gd name="connsiteX3" fmla="*/ 582 w 10040"/>
              <a:gd name="connsiteY3" fmla="*/ 743 h 11515"/>
              <a:gd name="connsiteX4" fmla="*/ 40 w 10040"/>
              <a:gd name="connsiteY4" fmla="*/ 743 h 11515"/>
              <a:gd name="connsiteX5" fmla="*/ 40 w 10040"/>
              <a:gd name="connsiteY5" fmla="*/ 10784 h 11515"/>
              <a:gd name="connsiteX6" fmla="*/ 10040 w 10040"/>
              <a:gd name="connsiteY6" fmla="*/ 10201 h 11515"/>
              <a:gd name="connsiteX7" fmla="*/ 10040 w 10040"/>
              <a:gd name="connsiteY7" fmla="*/ 5872 h 11515"/>
              <a:gd name="connsiteX8" fmla="*/ 1371 w 10040"/>
              <a:gd name="connsiteY8" fmla="*/ 9437 h 11515"/>
              <a:gd name="connsiteX9" fmla="*/ 1213 w 10040"/>
              <a:gd name="connsiteY9" fmla="*/ 9470 h 11515"/>
              <a:gd name="connsiteX0" fmla="*/ 1213 w 10040"/>
              <a:gd name="connsiteY0" fmla="*/ 8727 h 10772"/>
              <a:gd name="connsiteX1" fmla="*/ 585 w 10040"/>
              <a:gd name="connsiteY1" fmla="*/ 7902 h 10772"/>
              <a:gd name="connsiteX2" fmla="*/ 582 w 10040"/>
              <a:gd name="connsiteY2" fmla="*/ 7828 h 10772"/>
              <a:gd name="connsiteX3" fmla="*/ 582 w 10040"/>
              <a:gd name="connsiteY3" fmla="*/ 0 h 10772"/>
              <a:gd name="connsiteX4" fmla="*/ 40 w 10040"/>
              <a:gd name="connsiteY4" fmla="*/ 0 h 10772"/>
              <a:gd name="connsiteX5" fmla="*/ 40 w 10040"/>
              <a:gd name="connsiteY5" fmla="*/ 10041 h 10772"/>
              <a:gd name="connsiteX6" fmla="*/ 10040 w 10040"/>
              <a:gd name="connsiteY6" fmla="*/ 9458 h 10772"/>
              <a:gd name="connsiteX7" fmla="*/ 10040 w 10040"/>
              <a:gd name="connsiteY7" fmla="*/ 5129 h 10772"/>
              <a:gd name="connsiteX8" fmla="*/ 1371 w 10040"/>
              <a:gd name="connsiteY8" fmla="*/ 8694 h 10772"/>
              <a:gd name="connsiteX9" fmla="*/ 1213 w 10040"/>
              <a:gd name="connsiteY9" fmla="*/ 8727 h 10772"/>
              <a:gd name="connsiteX0" fmla="*/ 1173 w 10000"/>
              <a:gd name="connsiteY0" fmla="*/ 8727 h 10772"/>
              <a:gd name="connsiteX1" fmla="*/ 545 w 10000"/>
              <a:gd name="connsiteY1" fmla="*/ 7902 h 10772"/>
              <a:gd name="connsiteX2" fmla="*/ 542 w 10000"/>
              <a:gd name="connsiteY2" fmla="*/ 7828 h 10772"/>
              <a:gd name="connsiteX3" fmla="*/ 542 w 10000"/>
              <a:gd name="connsiteY3" fmla="*/ 0 h 10772"/>
              <a:gd name="connsiteX4" fmla="*/ 0 w 10000"/>
              <a:gd name="connsiteY4" fmla="*/ 0 h 10772"/>
              <a:gd name="connsiteX5" fmla="*/ 0 w 10000"/>
              <a:gd name="connsiteY5" fmla="*/ 10041 h 10772"/>
              <a:gd name="connsiteX6" fmla="*/ 10000 w 10000"/>
              <a:gd name="connsiteY6" fmla="*/ 9458 h 10772"/>
              <a:gd name="connsiteX7" fmla="*/ 10000 w 10000"/>
              <a:gd name="connsiteY7" fmla="*/ 5129 h 10772"/>
              <a:gd name="connsiteX8" fmla="*/ 1331 w 10000"/>
              <a:gd name="connsiteY8" fmla="*/ 8694 h 10772"/>
              <a:gd name="connsiteX9" fmla="*/ 1173 w 10000"/>
              <a:gd name="connsiteY9" fmla="*/ 8727 h 10772"/>
              <a:gd name="connsiteX0" fmla="*/ 1913 w 10740"/>
              <a:gd name="connsiteY0" fmla="*/ 8727 h 10995"/>
              <a:gd name="connsiteX1" fmla="*/ 1285 w 10740"/>
              <a:gd name="connsiteY1" fmla="*/ 7902 h 10995"/>
              <a:gd name="connsiteX2" fmla="*/ 1282 w 10740"/>
              <a:gd name="connsiteY2" fmla="*/ 7828 h 10995"/>
              <a:gd name="connsiteX3" fmla="*/ 1282 w 10740"/>
              <a:gd name="connsiteY3" fmla="*/ 0 h 10995"/>
              <a:gd name="connsiteX4" fmla="*/ 740 w 10740"/>
              <a:gd name="connsiteY4" fmla="*/ 0 h 10995"/>
              <a:gd name="connsiteX5" fmla="*/ 740 w 10740"/>
              <a:gd name="connsiteY5" fmla="*/ 10041 h 10995"/>
              <a:gd name="connsiteX6" fmla="*/ 10740 w 10740"/>
              <a:gd name="connsiteY6" fmla="*/ 10027 h 10995"/>
              <a:gd name="connsiteX7" fmla="*/ 10740 w 10740"/>
              <a:gd name="connsiteY7" fmla="*/ 5129 h 10995"/>
              <a:gd name="connsiteX8" fmla="*/ 2071 w 10740"/>
              <a:gd name="connsiteY8" fmla="*/ 8694 h 10995"/>
              <a:gd name="connsiteX9" fmla="*/ 1913 w 10740"/>
              <a:gd name="connsiteY9" fmla="*/ 8727 h 10995"/>
              <a:gd name="connsiteX0" fmla="*/ 1173 w 10000"/>
              <a:gd name="connsiteY0" fmla="*/ 8727 h 10995"/>
              <a:gd name="connsiteX1" fmla="*/ 545 w 10000"/>
              <a:gd name="connsiteY1" fmla="*/ 7902 h 10995"/>
              <a:gd name="connsiteX2" fmla="*/ 542 w 10000"/>
              <a:gd name="connsiteY2" fmla="*/ 7828 h 10995"/>
              <a:gd name="connsiteX3" fmla="*/ 542 w 10000"/>
              <a:gd name="connsiteY3" fmla="*/ 0 h 10995"/>
              <a:gd name="connsiteX4" fmla="*/ 0 w 10000"/>
              <a:gd name="connsiteY4" fmla="*/ 0 h 10995"/>
              <a:gd name="connsiteX5" fmla="*/ 0 w 10000"/>
              <a:gd name="connsiteY5" fmla="*/ 10041 h 10995"/>
              <a:gd name="connsiteX6" fmla="*/ 10000 w 10000"/>
              <a:gd name="connsiteY6" fmla="*/ 10027 h 10995"/>
              <a:gd name="connsiteX7" fmla="*/ 10000 w 10000"/>
              <a:gd name="connsiteY7" fmla="*/ 5129 h 10995"/>
              <a:gd name="connsiteX8" fmla="*/ 1331 w 10000"/>
              <a:gd name="connsiteY8" fmla="*/ 8694 h 10995"/>
              <a:gd name="connsiteX9" fmla="*/ 1173 w 10000"/>
              <a:gd name="connsiteY9" fmla="*/ 8727 h 10995"/>
              <a:gd name="connsiteX0" fmla="*/ 1173 w 10000"/>
              <a:gd name="connsiteY0" fmla="*/ 8727 h 10041"/>
              <a:gd name="connsiteX1" fmla="*/ 545 w 10000"/>
              <a:gd name="connsiteY1" fmla="*/ 7902 h 10041"/>
              <a:gd name="connsiteX2" fmla="*/ 542 w 10000"/>
              <a:gd name="connsiteY2" fmla="*/ 7828 h 10041"/>
              <a:gd name="connsiteX3" fmla="*/ 542 w 10000"/>
              <a:gd name="connsiteY3" fmla="*/ 0 h 10041"/>
              <a:gd name="connsiteX4" fmla="*/ 0 w 10000"/>
              <a:gd name="connsiteY4" fmla="*/ 0 h 10041"/>
              <a:gd name="connsiteX5" fmla="*/ 0 w 10000"/>
              <a:gd name="connsiteY5" fmla="*/ 10041 h 10041"/>
              <a:gd name="connsiteX6" fmla="*/ 10000 w 10000"/>
              <a:gd name="connsiteY6" fmla="*/ 10027 h 10041"/>
              <a:gd name="connsiteX7" fmla="*/ 10000 w 10000"/>
              <a:gd name="connsiteY7" fmla="*/ 5129 h 10041"/>
              <a:gd name="connsiteX8" fmla="*/ 1331 w 10000"/>
              <a:gd name="connsiteY8" fmla="*/ 8694 h 10041"/>
              <a:gd name="connsiteX9" fmla="*/ 1173 w 10000"/>
              <a:gd name="connsiteY9" fmla="*/ 8727 h 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41">
                <a:moveTo>
                  <a:pt x="1173" y="8727"/>
                </a:moveTo>
                <a:cubicBezTo>
                  <a:pt x="843" y="8727"/>
                  <a:pt x="574" y="8365"/>
                  <a:pt x="545" y="7902"/>
                </a:cubicBezTo>
                <a:cubicBezTo>
                  <a:pt x="542" y="7884"/>
                  <a:pt x="543" y="9145"/>
                  <a:pt x="542" y="7828"/>
                </a:cubicBezTo>
                <a:lnTo>
                  <a:pt x="542" y="0"/>
                </a:lnTo>
                <a:lnTo>
                  <a:pt x="0" y="0"/>
                </a:lnTo>
                <a:lnTo>
                  <a:pt x="0" y="10041"/>
                </a:lnTo>
                <a:lnTo>
                  <a:pt x="10000" y="10027"/>
                </a:lnTo>
                <a:lnTo>
                  <a:pt x="10000" y="5129"/>
                </a:lnTo>
                <a:lnTo>
                  <a:pt x="1331" y="8694"/>
                </a:lnTo>
                <a:cubicBezTo>
                  <a:pt x="1279" y="8713"/>
                  <a:pt x="1228" y="8727"/>
                  <a:pt x="1173" y="872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7" name="Slide Number Placeholder 22"/>
          <p:cNvSpPr txBox="1">
            <a:spLocks/>
          </p:cNvSpPr>
          <p:nvPr/>
        </p:nvSpPr>
        <p:spPr>
          <a:xfrm>
            <a:off x="762000" y="6217162"/>
            <a:ext cx="3244682" cy="153888"/>
          </a:xfrm>
          <a:prstGeom prst="rect">
            <a:avLst/>
          </a:prstGeom>
        </p:spPr>
        <p:txBody>
          <a:bodyPr vert="horz" wrap="square" lIns="0" tIns="0" rIns="0" bIns="0" rtlCol="0" anchor="ctr">
            <a:spAutoFit/>
          </a:bodyPr>
          <a:lstStyle>
            <a:defPPr>
              <a:defRPr lang="en-US"/>
            </a:defPPr>
            <a:lvl1pPr algn="r">
              <a:defRPr sz="900">
                <a:solidFill>
                  <a:schemeClr val="accent1"/>
                </a:solidFill>
              </a:defRPr>
            </a:lvl1pPr>
          </a:lstStyle>
          <a:p>
            <a:pPr lvl="0" algn="l"/>
            <a:r>
              <a:rPr lang="en-GB" sz="1000" dirty="0" err="1" smtClean="0"/>
              <a:t>Introducción</a:t>
            </a:r>
            <a:r>
              <a:rPr lang="en-GB" sz="1000" dirty="0" smtClean="0"/>
              <a:t> a Springer Nature</a:t>
            </a:r>
            <a:endParaRPr lang="en-GB" sz="1000" dirty="0">
              <a:solidFill>
                <a:schemeClr val="tx2"/>
              </a:solidFill>
            </a:endParaRPr>
          </a:p>
        </p:txBody>
      </p:sp>
      <p:sp>
        <p:nvSpPr>
          <p:cNvPr id="4" name="Rectangle 3"/>
          <p:cNvSpPr/>
          <p:nvPr/>
        </p:nvSpPr>
        <p:spPr>
          <a:xfrm>
            <a:off x="501162" y="-19048"/>
            <a:ext cx="8650523"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762000" y="4570413"/>
            <a:ext cx="2086708" cy="819150"/>
          </a:xfrm>
        </p:spPr>
        <p:txBody>
          <a:bodyPr wrap="square" anchor="b">
            <a:noAutofit/>
          </a:bodyPr>
          <a:lstStyle>
            <a:lvl1pPr>
              <a:lnSpc>
                <a:spcPct val="100000"/>
              </a:lnSpc>
              <a:spcAft>
                <a:spcPts val="0"/>
              </a:spcAft>
              <a:defRPr sz="10800" b="1">
                <a:solidFill>
                  <a:srgbClr val="608BA3"/>
                </a:solidFill>
              </a:defRPr>
            </a:lvl1pPr>
          </a:lstStyle>
          <a:p>
            <a:pPr lvl="0"/>
            <a:r>
              <a:rPr lang="en-US" dirty="0" smtClean="0"/>
              <a:t>#.#</a:t>
            </a:r>
          </a:p>
        </p:txBody>
      </p:sp>
      <p:sp>
        <p:nvSpPr>
          <p:cNvPr id="2" name="Title 1"/>
          <p:cNvSpPr>
            <a:spLocks noGrp="1"/>
          </p:cNvSpPr>
          <p:nvPr>
            <p:ph type="title" hasCustomPrompt="1"/>
          </p:nvPr>
        </p:nvSpPr>
        <p:spPr>
          <a:xfrm>
            <a:off x="762001" y="563563"/>
            <a:ext cx="7605347" cy="370558"/>
          </a:xfrm>
        </p:spPr>
        <p:txBody>
          <a:bodyPr/>
          <a:lstStyle>
            <a:lvl1pPr>
              <a:lnSpc>
                <a:spcPct val="85000"/>
              </a:lnSpc>
              <a:defRPr sz="2600" baseline="0"/>
            </a:lvl1pPr>
          </a:lstStyle>
          <a:p>
            <a:r>
              <a:rPr lang="en-US" dirty="0" smtClean="0"/>
              <a:t>Statement/quote slide</a:t>
            </a:r>
            <a:endParaRPr lang="en-GB" dirty="0"/>
          </a:p>
        </p:txBody>
      </p:sp>
      <p:sp>
        <p:nvSpPr>
          <p:cNvPr id="16" name="Freeform 6"/>
          <p:cNvSpPr>
            <a:spLocks/>
          </p:cNvSpPr>
          <p:nvPr/>
        </p:nvSpPr>
        <p:spPr bwMode="auto">
          <a:xfrm>
            <a:off x="8367346" y="-9525"/>
            <a:ext cx="320920"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solidFill>
              <a:schemeClr val="tx2"/>
            </a:solid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‹Nº›</a:t>
            </a:fld>
            <a:endParaRPr lang="en-GB" sz="1200" smtClean="0">
              <a:solidFill>
                <a:schemeClr val="accent5"/>
              </a:solidFill>
            </a:endParaRPr>
          </a:p>
        </p:txBody>
      </p:sp>
    </p:spTree>
    <p:extLst>
      <p:ext uri="{BB962C8B-B14F-4D97-AF65-F5344CB8AC3E}">
        <p14:creationId xmlns:p14="http://schemas.microsoft.com/office/powerpoint/2010/main" val="3857280428"/>
      </p:ext>
    </p:extLst>
  </p:cSld>
  <p:clrMapOvr>
    <a:masterClrMapping/>
  </p:clrMapOvr>
  <p:timing>
    <p:tnLst>
      <p:par>
        <p:cTn id="1" dur="indefinite" restart="never" nodeType="tmRoot"/>
      </p:par>
    </p:tnLst>
  </p:timing>
  <p:hf hdr="0" dt="0"/>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Section divider 3">
    <p:bg>
      <p:bgPr>
        <a:solidFill>
          <a:schemeClr val="bg2"/>
        </a:solidFill>
        <a:effectLst/>
      </p:bgPr>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99ABB7"/>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7" name="Slide Number Placeholder 22"/>
          <p:cNvSpPr txBox="1">
            <a:spLocks/>
          </p:cNvSpPr>
          <p:nvPr/>
        </p:nvSpPr>
        <p:spPr>
          <a:xfrm>
            <a:off x="762000" y="6217162"/>
            <a:ext cx="3244682" cy="153888"/>
          </a:xfrm>
          <a:prstGeom prst="rect">
            <a:avLst/>
          </a:prstGeom>
        </p:spPr>
        <p:txBody>
          <a:bodyPr vert="horz" wrap="square" lIns="0" tIns="0" rIns="0" bIns="0" rtlCol="0" anchor="ctr">
            <a:spAutoFit/>
          </a:bodyPr>
          <a:lstStyle>
            <a:defPPr>
              <a:defRPr lang="en-US"/>
            </a:defPPr>
            <a:lvl1pPr algn="r">
              <a:defRPr sz="900">
                <a:solidFill>
                  <a:schemeClr val="accent1"/>
                </a:solidFill>
              </a:defRPr>
            </a:lvl1pPr>
          </a:lstStyle>
          <a:p>
            <a:pPr lvl="0" algn="l"/>
            <a:r>
              <a:rPr lang="en-GB" sz="1000" b="0" dirty="0" smtClean="0">
                <a:solidFill>
                  <a:schemeClr val="accent5"/>
                </a:solidFill>
              </a:rPr>
              <a:t>[Title of presentation]</a:t>
            </a:r>
            <a:endParaRPr lang="en-GB" sz="1000" b="0" dirty="0">
              <a:solidFill>
                <a:schemeClr val="accent5"/>
              </a:solidFill>
            </a:endParaRPr>
          </a:p>
        </p:txBody>
      </p:sp>
      <p:sp>
        <p:nvSpPr>
          <p:cNvPr id="4" name="Rectangle 3"/>
          <p:cNvSpPr/>
          <p:nvPr/>
        </p:nvSpPr>
        <p:spPr>
          <a:xfrm>
            <a:off x="492369" y="2"/>
            <a:ext cx="8650523"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762000" y="4570413"/>
            <a:ext cx="2086708"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2" name="Title 1"/>
          <p:cNvSpPr>
            <a:spLocks noGrp="1"/>
          </p:cNvSpPr>
          <p:nvPr>
            <p:ph type="title" hasCustomPrompt="1"/>
          </p:nvPr>
        </p:nvSpPr>
        <p:spPr>
          <a:xfrm>
            <a:off x="762001" y="563563"/>
            <a:ext cx="7605347" cy="370558"/>
          </a:xfrm>
        </p:spPr>
        <p:txBody>
          <a:bodyPr/>
          <a:lstStyle>
            <a:lvl1pPr>
              <a:lnSpc>
                <a:spcPct val="85000"/>
              </a:lnSpc>
              <a:defRPr sz="2600" baseline="0">
                <a:solidFill>
                  <a:schemeClr val="bg1"/>
                </a:solidFill>
              </a:defRPr>
            </a:lvl1pPr>
          </a:lstStyle>
          <a:p>
            <a:r>
              <a:rPr lang="en-US" dirty="0" smtClean="0"/>
              <a:t>Statement/quote slide</a:t>
            </a:r>
            <a:endParaRPr lang="en-GB" dirty="0"/>
          </a:p>
        </p:txBody>
      </p:sp>
      <p:sp>
        <p:nvSpPr>
          <p:cNvPr id="16" name="Freeform 6"/>
          <p:cNvSpPr>
            <a:spLocks/>
          </p:cNvSpPr>
          <p:nvPr/>
        </p:nvSpPr>
        <p:spPr bwMode="auto">
          <a:xfrm>
            <a:off x="8367346" y="-1"/>
            <a:ext cx="320920"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‹Nº›</a:t>
            </a:fld>
            <a:endParaRPr lang="en-GB" sz="1200" smtClean="0">
              <a:solidFill>
                <a:schemeClr val="accent5"/>
              </a:solidFill>
            </a:endParaRPr>
          </a:p>
        </p:txBody>
      </p:sp>
      <p:sp>
        <p:nvSpPr>
          <p:cNvPr id="3" name="Isosceles Triangle 2"/>
          <p:cNvSpPr/>
          <p:nvPr/>
        </p:nvSpPr>
        <p:spPr>
          <a:xfrm rot="16200000">
            <a:off x="5470351" y="2646193"/>
            <a:ext cx="2824488" cy="4522809"/>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Lst>
            <a:ahLst/>
            <a:cxnLst>
              <a:cxn ang="0">
                <a:pos x="connsiteX0" y="connsiteY0"/>
              </a:cxn>
              <a:cxn ang="0">
                <a:pos x="connsiteX1" y="connsiteY1"/>
              </a:cxn>
              <a:cxn ang="0">
                <a:pos x="connsiteX2" y="connsiteY2"/>
              </a:cxn>
              <a:cxn ang="0">
                <a:pos x="connsiteX3" y="connsiteY3"/>
              </a:cxn>
            </a:cxnLst>
            <a:rect l="l" t="t" r="r" b="b"/>
            <a:pathLst>
              <a:path w="2771777" h="4808272">
                <a:moveTo>
                  <a:pt x="0" y="4808272"/>
                </a:moveTo>
                <a:lnTo>
                  <a:pt x="1395414" y="0"/>
                </a:lnTo>
                <a:lnTo>
                  <a:pt x="2771777" y="4808272"/>
                </a:lnTo>
                <a:lnTo>
                  <a:pt x="0" y="4808272"/>
                </a:lnTo>
                <a:close/>
              </a:path>
            </a:pathLst>
          </a:custGeom>
          <a:solidFill>
            <a:srgbClr val="ADBBC4"/>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Tree>
    <p:extLst>
      <p:ext uri="{BB962C8B-B14F-4D97-AF65-F5344CB8AC3E}">
        <p14:creationId xmlns:p14="http://schemas.microsoft.com/office/powerpoint/2010/main" val="3721500433"/>
      </p:ext>
    </p:extLst>
  </p:cSld>
  <p:clrMapOvr>
    <a:masterClrMapping/>
  </p:clrMapOvr>
  <p:timing>
    <p:tnLst>
      <p:par>
        <p:cTn id="1" dur="indefinite" restart="never" nodeType="tmRoot"/>
      </p:par>
    </p:tnLst>
  </p:timing>
  <p:hf hdr="0" dt="0"/>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ection divider 4">
    <p:bg>
      <p:bgPr>
        <a:solidFill>
          <a:schemeClr val="bg2"/>
        </a:solidFill>
        <a:effectLst/>
      </p:bgPr>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6EB5E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7" name="Slide Number Placeholder 22"/>
          <p:cNvSpPr txBox="1">
            <a:spLocks/>
          </p:cNvSpPr>
          <p:nvPr/>
        </p:nvSpPr>
        <p:spPr>
          <a:xfrm>
            <a:off x="762000" y="6217162"/>
            <a:ext cx="3244682" cy="153888"/>
          </a:xfrm>
          <a:prstGeom prst="rect">
            <a:avLst/>
          </a:prstGeom>
        </p:spPr>
        <p:txBody>
          <a:bodyPr vert="horz" wrap="square" lIns="0" tIns="0" rIns="0" bIns="0" rtlCol="0" anchor="ctr">
            <a:spAutoFit/>
          </a:bodyPr>
          <a:lstStyle>
            <a:defPPr>
              <a:defRPr lang="en-US"/>
            </a:defPPr>
            <a:lvl1pPr algn="r">
              <a:defRPr sz="900">
                <a:solidFill>
                  <a:schemeClr val="accent1"/>
                </a:solidFill>
              </a:defRPr>
            </a:lvl1pPr>
          </a:lstStyle>
          <a:p>
            <a:pPr lvl="0" algn="l"/>
            <a:r>
              <a:rPr lang="en-GB" sz="1000" b="0" dirty="0" smtClean="0">
                <a:solidFill>
                  <a:schemeClr val="accent5"/>
                </a:solidFill>
              </a:rPr>
              <a:t>[Title of presentation]</a:t>
            </a:r>
            <a:endParaRPr lang="en-GB" sz="1000" b="0" dirty="0">
              <a:solidFill>
                <a:schemeClr val="accent5"/>
              </a:solidFill>
            </a:endParaRPr>
          </a:p>
        </p:txBody>
      </p:sp>
      <p:sp>
        <p:nvSpPr>
          <p:cNvPr id="4" name="Rectangle 3"/>
          <p:cNvSpPr/>
          <p:nvPr/>
        </p:nvSpPr>
        <p:spPr>
          <a:xfrm>
            <a:off x="492369" y="2"/>
            <a:ext cx="8650523"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762000" y="4570413"/>
            <a:ext cx="2086708"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2" name="Title 1"/>
          <p:cNvSpPr>
            <a:spLocks noGrp="1"/>
          </p:cNvSpPr>
          <p:nvPr>
            <p:ph type="title" hasCustomPrompt="1"/>
          </p:nvPr>
        </p:nvSpPr>
        <p:spPr>
          <a:xfrm>
            <a:off x="762001" y="563563"/>
            <a:ext cx="7605347" cy="370558"/>
          </a:xfrm>
        </p:spPr>
        <p:txBody>
          <a:bodyPr/>
          <a:lstStyle>
            <a:lvl1pPr>
              <a:lnSpc>
                <a:spcPct val="85000"/>
              </a:lnSpc>
              <a:defRPr sz="2600" baseline="0">
                <a:solidFill>
                  <a:schemeClr val="bg1"/>
                </a:solidFill>
              </a:defRPr>
            </a:lvl1pPr>
          </a:lstStyle>
          <a:p>
            <a:r>
              <a:rPr lang="en-US" dirty="0" smtClean="0"/>
              <a:t>Statement/quote slide</a:t>
            </a:r>
            <a:endParaRPr lang="en-GB" dirty="0"/>
          </a:p>
        </p:txBody>
      </p:sp>
      <p:sp>
        <p:nvSpPr>
          <p:cNvPr id="16" name="Freeform 6"/>
          <p:cNvSpPr>
            <a:spLocks/>
          </p:cNvSpPr>
          <p:nvPr/>
        </p:nvSpPr>
        <p:spPr bwMode="auto">
          <a:xfrm>
            <a:off x="8367346" y="-1"/>
            <a:ext cx="320920"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‹Nº›</a:t>
            </a:fld>
            <a:endParaRPr lang="en-GB" sz="1200" smtClean="0">
              <a:solidFill>
                <a:schemeClr val="accent5"/>
              </a:solidFill>
            </a:endParaRPr>
          </a:p>
        </p:txBody>
      </p:sp>
      <p:sp>
        <p:nvSpPr>
          <p:cNvPr id="10" name="Isosceles Triangle 2"/>
          <p:cNvSpPr/>
          <p:nvPr/>
        </p:nvSpPr>
        <p:spPr>
          <a:xfrm rot="16200000">
            <a:off x="5470351" y="2646193"/>
            <a:ext cx="2824488" cy="4522809"/>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Lst>
            <a:ahLst/>
            <a:cxnLst>
              <a:cxn ang="0">
                <a:pos x="connsiteX0" y="connsiteY0"/>
              </a:cxn>
              <a:cxn ang="0">
                <a:pos x="connsiteX1" y="connsiteY1"/>
              </a:cxn>
              <a:cxn ang="0">
                <a:pos x="connsiteX2" y="connsiteY2"/>
              </a:cxn>
              <a:cxn ang="0">
                <a:pos x="connsiteX3" y="connsiteY3"/>
              </a:cxn>
            </a:cxnLst>
            <a:rect l="l" t="t" r="r" b="b"/>
            <a:pathLst>
              <a:path w="2771777" h="4808272">
                <a:moveTo>
                  <a:pt x="0" y="4808272"/>
                </a:moveTo>
                <a:lnTo>
                  <a:pt x="1395414" y="0"/>
                </a:lnTo>
                <a:lnTo>
                  <a:pt x="2771777" y="4808272"/>
                </a:lnTo>
                <a:lnTo>
                  <a:pt x="0" y="4808272"/>
                </a:lnTo>
                <a:close/>
              </a:path>
            </a:pathLst>
          </a:custGeom>
          <a:solidFill>
            <a:srgbClr val="8CC4E7"/>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Tree>
    <p:extLst>
      <p:ext uri="{BB962C8B-B14F-4D97-AF65-F5344CB8AC3E}">
        <p14:creationId xmlns:p14="http://schemas.microsoft.com/office/powerpoint/2010/main" val="3018093619"/>
      </p:ext>
    </p:extLst>
  </p:cSld>
  <p:clrMapOvr>
    <a:masterClrMapping/>
  </p:clrMapOvr>
  <p:timing>
    <p:tnLst>
      <p:par>
        <p:cTn id="1" dur="indefinite" restart="never" nodeType="tmRoot"/>
      </p:par>
    </p:tnLst>
  </p:timing>
  <p:hf hdr="0" dt="0"/>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Section divider 5">
    <p:bg>
      <p:bgPr>
        <a:solidFill>
          <a:schemeClr val="bg2"/>
        </a:solidFill>
        <a:effectLst/>
      </p:bgPr>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F8A05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7" name="Slide Number Placeholder 22"/>
          <p:cNvSpPr txBox="1">
            <a:spLocks/>
          </p:cNvSpPr>
          <p:nvPr/>
        </p:nvSpPr>
        <p:spPr>
          <a:xfrm>
            <a:off x="762000" y="6217162"/>
            <a:ext cx="3244682" cy="153888"/>
          </a:xfrm>
          <a:prstGeom prst="rect">
            <a:avLst/>
          </a:prstGeom>
        </p:spPr>
        <p:txBody>
          <a:bodyPr vert="horz" wrap="square" lIns="0" tIns="0" rIns="0" bIns="0" rtlCol="0" anchor="ctr">
            <a:spAutoFit/>
          </a:bodyPr>
          <a:lstStyle>
            <a:defPPr>
              <a:defRPr lang="en-US"/>
            </a:defPPr>
            <a:lvl1pPr algn="r">
              <a:defRPr sz="900">
                <a:solidFill>
                  <a:schemeClr val="accent1"/>
                </a:solidFill>
              </a:defRPr>
            </a:lvl1pPr>
          </a:lstStyle>
          <a:p>
            <a:pPr lvl="0" algn="l"/>
            <a:r>
              <a:rPr lang="en-GB" sz="1000" b="0" dirty="0" smtClean="0">
                <a:solidFill>
                  <a:schemeClr val="bg1"/>
                </a:solidFill>
              </a:rPr>
              <a:t>[Title of presentation]</a:t>
            </a:r>
            <a:endParaRPr lang="en-GB" sz="1000" b="0" dirty="0">
              <a:solidFill>
                <a:schemeClr val="bg1"/>
              </a:solidFill>
            </a:endParaRPr>
          </a:p>
        </p:txBody>
      </p:sp>
      <p:sp>
        <p:nvSpPr>
          <p:cNvPr id="4" name="Rectangle 3"/>
          <p:cNvSpPr/>
          <p:nvPr/>
        </p:nvSpPr>
        <p:spPr>
          <a:xfrm>
            <a:off x="492369" y="2"/>
            <a:ext cx="8650523"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F58220"/>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762000" y="4570413"/>
            <a:ext cx="2086708"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2" name="Title 1"/>
          <p:cNvSpPr>
            <a:spLocks noGrp="1"/>
          </p:cNvSpPr>
          <p:nvPr>
            <p:ph type="title" hasCustomPrompt="1"/>
          </p:nvPr>
        </p:nvSpPr>
        <p:spPr>
          <a:xfrm>
            <a:off x="762001" y="563563"/>
            <a:ext cx="7605347" cy="370558"/>
          </a:xfrm>
        </p:spPr>
        <p:txBody>
          <a:bodyPr/>
          <a:lstStyle>
            <a:lvl1pPr>
              <a:lnSpc>
                <a:spcPct val="85000"/>
              </a:lnSpc>
              <a:defRPr sz="2600" baseline="0">
                <a:solidFill>
                  <a:schemeClr val="bg1"/>
                </a:solidFill>
              </a:defRPr>
            </a:lvl1pPr>
          </a:lstStyle>
          <a:p>
            <a:r>
              <a:rPr lang="en-US" dirty="0" smtClean="0"/>
              <a:t>Statement/quote slide</a:t>
            </a:r>
            <a:endParaRPr lang="en-GB" dirty="0"/>
          </a:p>
        </p:txBody>
      </p:sp>
      <p:sp>
        <p:nvSpPr>
          <p:cNvPr id="16" name="Freeform 6"/>
          <p:cNvSpPr>
            <a:spLocks/>
          </p:cNvSpPr>
          <p:nvPr/>
        </p:nvSpPr>
        <p:spPr bwMode="auto">
          <a:xfrm>
            <a:off x="8367346" y="-1"/>
            <a:ext cx="320920"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‹Nº›</a:t>
            </a:fld>
            <a:endParaRPr lang="en-GB" sz="1200" smtClean="0">
              <a:solidFill>
                <a:schemeClr val="accent5"/>
              </a:solidFill>
            </a:endParaRPr>
          </a:p>
        </p:txBody>
      </p:sp>
      <p:sp>
        <p:nvSpPr>
          <p:cNvPr id="9" name="Isosceles Triangle 2"/>
          <p:cNvSpPr/>
          <p:nvPr/>
        </p:nvSpPr>
        <p:spPr>
          <a:xfrm rot="16200000">
            <a:off x="5470351" y="2646193"/>
            <a:ext cx="2824488" cy="4522809"/>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Lst>
            <a:ahLst/>
            <a:cxnLst>
              <a:cxn ang="0">
                <a:pos x="connsiteX0" y="connsiteY0"/>
              </a:cxn>
              <a:cxn ang="0">
                <a:pos x="connsiteX1" y="connsiteY1"/>
              </a:cxn>
              <a:cxn ang="0">
                <a:pos x="connsiteX2" y="connsiteY2"/>
              </a:cxn>
              <a:cxn ang="0">
                <a:pos x="connsiteX3" y="connsiteY3"/>
              </a:cxn>
            </a:cxnLst>
            <a:rect l="l" t="t" r="r" b="b"/>
            <a:pathLst>
              <a:path w="2771777" h="4808272">
                <a:moveTo>
                  <a:pt x="0" y="4808272"/>
                </a:moveTo>
                <a:lnTo>
                  <a:pt x="1395414" y="0"/>
                </a:lnTo>
                <a:lnTo>
                  <a:pt x="2771777" y="4808272"/>
                </a:lnTo>
                <a:lnTo>
                  <a:pt x="0" y="4808272"/>
                </a:lnTo>
                <a:close/>
              </a:path>
            </a:pathLst>
          </a:custGeom>
          <a:solidFill>
            <a:srgbClr val="F9B479"/>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Tree>
    <p:extLst>
      <p:ext uri="{BB962C8B-B14F-4D97-AF65-F5344CB8AC3E}">
        <p14:creationId xmlns:p14="http://schemas.microsoft.com/office/powerpoint/2010/main" val="76526233"/>
      </p:ext>
    </p:extLst>
  </p:cSld>
  <p:clrMapOvr>
    <a:masterClrMapping/>
  </p:clrMapOvr>
  <p:timing>
    <p:tnLst>
      <p:par>
        <p:cTn id="1" dur="indefinite" restart="never" nodeType="tmRoot"/>
      </p:par>
    </p:tnLst>
  </p:timing>
  <p:hf hdr="0" dt="0"/>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Section divider 6">
    <p:bg>
      <p:bgPr>
        <a:solidFill>
          <a:schemeClr val="bg2"/>
        </a:solidFill>
        <a:effectLst/>
      </p:bgPr>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D3E26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7" name="Slide Number Placeholder 22"/>
          <p:cNvSpPr txBox="1">
            <a:spLocks/>
          </p:cNvSpPr>
          <p:nvPr/>
        </p:nvSpPr>
        <p:spPr>
          <a:xfrm>
            <a:off x="762000" y="6217162"/>
            <a:ext cx="3244682" cy="153888"/>
          </a:xfrm>
          <a:prstGeom prst="rect">
            <a:avLst/>
          </a:prstGeom>
        </p:spPr>
        <p:txBody>
          <a:bodyPr vert="horz" wrap="square" lIns="0" tIns="0" rIns="0" bIns="0" rtlCol="0" anchor="ctr">
            <a:spAutoFit/>
          </a:bodyPr>
          <a:lstStyle>
            <a:defPPr>
              <a:defRPr lang="en-US"/>
            </a:defPPr>
            <a:lvl1pPr algn="r">
              <a:defRPr sz="900">
                <a:solidFill>
                  <a:schemeClr val="accent1"/>
                </a:solidFill>
              </a:defRPr>
            </a:lvl1pPr>
          </a:lstStyle>
          <a:p>
            <a:pPr lvl="0" algn="l"/>
            <a:r>
              <a:rPr lang="en-GB" sz="1000" b="0" dirty="0" smtClean="0">
                <a:solidFill>
                  <a:schemeClr val="tx2"/>
                </a:solidFill>
              </a:rPr>
              <a:t>[Title of presentation]</a:t>
            </a:r>
            <a:endParaRPr lang="en-GB" sz="1000" b="0" dirty="0">
              <a:solidFill>
                <a:schemeClr val="tx2"/>
              </a:solidFill>
            </a:endParaRPr>
          </a:p>
        </p:txBody>
      </p:sp>
      <p:sp>
        <p:nvSpPr>
          <p:cNvPr id="4" name="Rectangle 3"/>
          <p:cNvSpPr/>
          <p:nvPr/>
        </p:nvSpPr>
        <p:spPr>
          <a:xfrm>
            <a:off x="492369" y="2"/>
            <a:ext cx="8650523"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C4D82E"/>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762000" y="4570413"/>
            <a:ext cx="2086708"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2" name="Title 1"/>
          <p:cNvSpPr>
            <a:spLocks noGrp="1"/>
          </p:cNvSpPr>
          <p:nvPr>
            <p:ph type="title" hasCustomPrompt="1"/>
          </p:nvPr>
        </p:nvSpPr>
        <p:spPr>
          <a:xfrm>
            <a:off x="762001" y="563563"/>
            <a:ext cx="7605347" cy="370558"/>
          </a:xfrm>
        </p:spPr>
        <p:txBody>
          <a:bodyPr/>
          <a:lstStyle>
            <a:lvl1pPr>
              <a:lnSpc>
                <a:spcPct val="85000"/>
              </a:lnSpc>
              <a:defRPr sz="2600" baseline="0">
                <a:solidFill>
                  <a:schemeClr val="bg1"/>
                </a:solidFill>
              </a:defRPr>
            </a:lvl1pPr>
          </a:lstStyle>
          <a:p>
            <a:r>
              <a:rPr lang="en-US" dirty="0" smtClean="0"/>
              <a:t>Statement/quote slide</a:t>
            </a:r>
            <a:endParaRPr lang="en-GB" dirty="0"/>
          </a:p>
        </p:txBody>
      </p:sp>
      <p:sp>
        <p:nvSpPr>
          <p:cNvPr id="16" name="Freeform 6"/>
          <p:cNvSpPr>
            <a:spLocks/>
          </p:cNvSpPr>
          <p:nvPr/>
        </p:nvSpPr>
        <p:spPr bwMode="auto">
          <a:xfrm>
            <a:off x="8367346" y="-1"/>
            <a:ext cx="320920"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‹Nº›</a:t>
            </a:fld>
            <a:endParaRPr lang="en-GB" sz="1200" smtClean="0">
              <a:solidFill>
                <a:schemeClr val="accent5"/>
              </a:solidFill>
            </a:endParaRPr>
          </a:p>
        </p:txBody>
      </p:sp>
      <p:sp>
        <p:nvSpPr>
          <p:cNvPr id="9" name="Isosceles Triangle 2"/>
          <p:cNvSpPr/>
          <p:nvPr/>
        </p:nvSpPr>
        <p:spPr>
          <a:xfrm rot="16200000">
            <a:off x="5470351" y="2646193"/>
            <a:ext cx="2824488" cy="4522809"/>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Lst>
            <a:ahLst/>
            <a:cxnLst>
              <a:cxn ang="0">
                <a:pos x="connsiteX0" y="connsiteY0"/>
              </a:cxn>
              <a:cxn ang="0">
                <a:pos x="connsiteX1" y="connsiteY1"/>
              </a:cxn>
              <a:cxn ang="0">
                <a:pos x="connsiteX2" y="connsiteY2"/>
              </a:cxn>
              <a:cxn ang="0">
                <a:pos x="connsiteX3" y="connsiteY3"/>
              </a:cxn>
            </a:cxnLst>
            <a:rect l="l" t="t" r="r" b="b"/>
            <a:pathLst>
              <a:path w="2771777" h="4808272">
                <a:moveTo>
                  <a:pt x="0" y="4808272"/>
                </a:moveTo>
                <a:lnTo>
                  <a:pt x="1395414" y="0"/>
                </a:lnTo>
                <a:lnTo>
                  <a:pt x="2771777" y="4808272"/>
                </a:lnTo>
                <a:lnTo>
                  <a:pt x="0" y="4808272"/>
                </a:lnTo>
                <a:close/>
              </a:path>
            </a:pathLst>
          </a:custGeom>
          <a:solidFill>
            <a:srgbClr val="DCE882"/>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Tree>
    <p:extLst>
      <p:ext uri="{BB962C8B-B14F-4D97-AF65-F5344CB8AC3E}">
        <p14:creationId xmlns:p14="http://schemas.microsoft.com/office/powerpoint/2010/main" val="1286783533"/>
      </p:ext>
    </p:extLst>
  </p:cSld>
  <p:clrMapOvr>
    <a:masterClrMapping/>
  </p:clrMapOvr>
  <p:timing>
    <p:tnLst>
      <p:par>
        <p:cTn id="1" dur="indefinite" restart="never" nodeType="tmRoot"/>
      </p:par>
    </p:tnLst>
  </p:timing>
  <p:hf hdr="0" dt="0"/>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Section divider 7">
    <p:bg>
      <p:bgPr>
        <a:solidFill>
          <a:schemeClr val="bg2"/>
        </a:solidFill>
        <a:effectLst/>
      </p:bgPr>
    </p:bg>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AE9DC9"/>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7" name="Slide Number Placeholder 22"/>
          <p:cNvSpPr txBox="1">
            <a:spLocks/>
          </p:cNvSpPr>
          <p:nvPr/>
        </p:nvSpPr>
        <p:spPr>
          <a:xfrm>
            <a:off x="762000" y="6217162"/>
            <a:ext cx="3244682" cy="153888"/>
          </a:xfrm>
          <a:prstGeom prst="rect">
            <a:avLst/>
          </a:prstGeom>
        </p:spPr>
        <p:txBody>
          <a:bodyPr vert="horz" wrap="square" lIns="0" tIns="0" rIns="0" bIns="0" rtlCol="0" anchor="ctr">
            <a:spAutoFit/>
          </a:bodyPr>
          <a:lstStyle>
            <a:defPPr>
              <a:defRPr lang="en-US"/>
            </a:defPPr>
            <a:lvl1pPr algn="r">
              <a:defRPr sz="900">
                <a:solidFill>
                  <a:schemeClr val="accent1"/>
                </a:solidFill>
              </a:defRPr>
            </a:lvl1pPr>
          </a:lstStyle>
          <a:p>
            <a:pPr lvl="0" algn="l"/>
            <a:r>
              <a:rPr lang="en-GB" sz="1000" b="0" dirty="0" smtClean="0">
                <a:solidFill>
                  <a:schemeClr val="bg1"/>
                </a:solidFill>
              </a:rPr>
              <a:t>[Title of presentation]</a:t>
            </a:r>
            <a:endParaRPr lang="en-GB" sz="1000" b="0" dirty="0">
              <a:solidFill>
                <a:schemeClr val="bg1"/>
              </a:solidFill>
            </a:endParaRPr>
          </a:p>
        </p:txBody>
      </p:sp>
      <p:sp>
        <p:nvSpPr>
          <p:cNvPr id="4" name="Rectangle 3"/>
          <p:cNvSpPr/>
          <p:nvPr/>
        </p:nvSpPr>
        <p:spPr>
          <a:xfrm>
            <a:off x="492369" y="2"/>
            <a:ext cx="8650523"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937CB9"/>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13" name="Text Placeholder 10"/>
          <p:cNvSpPr>
            <a:spLocks noGrp="1"/>
          </p:cNvSpPr>
          <p:nvPr>
            <p:ph type="body" sz="quarter" idx="14" hasCustomPrompt="1"/>
          </p:nvPr>
        </p:nvSpPr>
        <p:spPr>
          <a:xfrm>
            <a:off x="762000" y="4570413"/>
            <a:ext cx="2086708" cy="819150"/>
          </a:xfrm>
        </p:spPr>
        <p:txBody>
          <a:bodyPr wrap="square" anchor="b">
            <a:noAutofit/>
          </a:bodyPr>
          <a:lstStyle>
            <a:lvl1pPr>
              <a:lnSpc>
                <a:spcPct val="100000"/>
              </a:lnSpc>
              <a:spcAft>
                <a:spcPts val="0"/>
              </a:spcAft>
              <a:defRPr sz="10800" b="1">
                <a:solidFill>
                  <a:schemeClr val="bg1"/>
                </a:solidFill>
              </a:defRPr>
            </a:lvl1pPr>
          </a:lstStyle>
          <a:p>
            <a:pPr lvl="0"/>
            <a:r>
              <a:rPr lang="en-US" dirty="0" smtClean="0"/>
              <a:t>#.#</a:t>
            </a:r>
          </a:p>
        </p:txBody>
      </p:sp>
      <p:sp>
        <p:nvSpPr>
          <p:cNvPr id="2" name="Title 1"/>
          <p:cNvSpPr>
            <a:spLocks noGrp="1"/>
          </p:cNvSpPr>
          <p:nvPr>
            <p:ph type="title" hasCustomPrompt="1"/>
          </p:nvPr>
        </p:nvSpPr>
        <p:spPr>
          <a:xfrm>
            <a:off x="762001" y="563563"/>
            <a:ext cx="7605347" cy="370558"/>
          </a:xfrm>
        </p:spPr>
        <p:txBody>
          <a:bodyPr/>
          <a:lstStyle>
            <a:lvl1pPr>
              <a:lnSpc>
                <a:spcPct val="85000"/>
              </a:lnSpc>
              <a:defRPr sz="2600" baseline="0">
                <a:solidFill>
                  <a:schemeClr val="bg1"/>
                </a:solidFill>
              </a:defRPr>
            </a:lvl1pPr>
          </a:lstStyle>
          <a:p>
            <a:r>
              <a:rPr lang="en-US" dirty="0" smtClean="0"/>
              <a:t>Statement/quote slide</a:t>
            </a:r>
            <a:endParaRPr lang="en-GB" dirty="0"/>
          </a:p>
        </p:txBody>
      </p:sp>
      <p:sp>
        <p:nvSpPr>
          <p:cNvPr id="16" name="Freeform 6"/>
          <p:cNvSpPr>
            <a:spLocks/>
          </p:cNvSpPr>
          <p:nvPr/>
        </p:nvSpPr>
        <p:spPr bwMode="auto">
          <a:xfrm>
            <a:off x="8367346" y="-1"/>
            <a:ext cx="320920"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‹Nº›</a:t>
            </a:fld>
            <a:endParaRPr lang="en-GB" sz="1200" smtClean="0">
              <a:solidFill>
                <a:schemeClr val="accent5"/>
              </a:solidFill>
            </a:endParaRPr>
          </a:p>
        </p:txBody>
      </p:sp>
      <p:sp>
        <p:nvSpPr>
          <p:cNvPr id="9" name="Isosceles Triangle 2"/>
          <p:cNvSpPr/>
          <p:nvPr/>
        </p:nvSpPr>
        <p:spPr>
          <a:xfrm rot="16200000">
            <a:off x="5470351" y="2646193"/>
            <a:ext cx="2824488" cy="4522809"/>
          </a:xfrm>
          <a:custGeom>
            <a:avLst/>
            <a:gdLst>
              <a:gd name="connsiteX0" fmla="*/ 0 w 2771777"/>
              <a:gd name="connsiteY0" fmla="*/ 4817797 h 4817797"/>
              <a:gd name="connsiteX1" fmla="*/ 1385889 w 2771777"/>
              <a:gd name="connsiteY1" fmla="*/ 0 h 4817797"/>
              <a:gd name="connsiteX2" fmla="*/ 2771777 w 2771777"/>
              <a:gd name="connsiteY2" fmla="*/ 4817797 h 4817797"/>
              <a:gd name="connsiteX3" fmla="*/ 0 w 2771777"/>
              <a:gd name="connsiteY3" fmla="*/ 4817797 h 4817797"/>
              <a:gd name="connsiteX0" fmla="*/ 0 w 2771777"/>
              <a:gd name="connsiteY0" fmla="*/ 4808272 h 4808272"/>
              <a:gd name="connsiteX1" fmla="*/ 1395414 w 2771777"/>
              <a:gd name="connsiteY1" fmla="*/ 0 h 4808272"/>
              <a:gd name="connsiteX2" fmla="*/ 2771777 w 2771777"/>
              <a:gd name="connsiteY2" fmla="*/ 4808272 h 4808272"/>
              <a:gd name="connsiteX3" fmla="*/ 0 w 2771777"/>
              <a:gd name="connsiteY3" fmla="*/ 4808272 h 4808272"/>
            </a:gdLst>
            <a:ahLst/>
            <a:cxnLst>
              <a:cxn ang="0">
                <a:pos x="connsiteX0" y="connsiteY0"/>
              </a:cxn>
              <a:cxn ang="0">
                <a:pos x="connsiteX1" y="connsiteY1"/>
              </a:cxn>
              <a:cxn ang="0">
                <a:pos x="connsiteX2" y="connsiteY2"/>
              </a:cxn>
              <a:cxn ang="0">
                <a:pos x="connsiteX3" y="connsiteY3"/>
              </a:cxn>
            </a:cxnLst>
            <a:rect l="l" t="t" r="r" b="b"/>
            <a:pathLst>
              <a:path w="2771777" h="4808272">
                <a:moveTo>
                  <a:pt x="0" y="4808272"/>
                </a:moveTo>
                <a:lnTo>
                  <a:pt x="1395414" y="0"/>
                </a:lnTo>
                <a:lnTo>
                  <a:pt x="2771777" y="4808272"/>
                </a:lnTo>
                <a:lnTo>
                  <a:pt x="0" y="4808272"/>
                </a:lnTo>
                <a:close/>
              </a:path>
            </a:pathLst>
          </a:custGeom>
          <a:solidFill>
            <a:srgbClr val="BFB1D5"/>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lvl="0" algn="ctr"/>
            <a:endParaRPr lang="en-GB" sz="1400" dirty="0" err="1" smtClean="0"/>
          </a:p>
        </p:txBody>
      </p:sp>
    </p:spTree>
    <p:extLst>
      <p:ext uri="{BB962C8B-B14F-4D97-AF65-F5344CB8AC3E}">
        <p14:creationId xmlns:p14="http://schemas.microsoft.com/office/powerpoint/2010/main" val="3794796503"/>
      </p:ext>
    </p:extLst>
  </p:cSld>
  <p:clrMapOvr>
    <a:masterClrMapping/>
  </p:clrMapOvr>
  <p:timing>
    <p:tnLst>
      <p:par>
        <p:cTn id="1" dur="indefinite" restart="never" nodeType="tmRoot"/>
      </p:par>
    </p:tnLst>
  </p:timing>
  <p:hf hdr="0" dt="0"/>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One column">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762000" y="1281460"/>
            <a:ext cx="7605347" cy="1692771"/>
          </a:xfrm>
        </p:spPr>
        <p:txBody>
          <a:bodyPr>
            <a:sp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dirty="0"/>
          </a:p>
        </p:txBody>
      </p:sp>
      <p:sp>
        <p:nvSpPr>
          <p:cNvPr id="12" name="Title 11"/>
          <p:cNvSpPr>
            <a:spLocks noGrp="1"/>
          </p:cNvSpPr>
          <p:nvPr>
            <p:ph type="title"/>
          </p:nvPr>
        </p:nvSpPr>
        <p:spPr>
          <a:xfrm>
            <a:off x="762000" y="538163"/>
            <a:ext cx="7605347" cy="370558"/>
          </a:xfrm>
        </p:spPr>
        <p:txBody>
          <a:bodyPr/>
          <a:lstStyle/>
          <a:p>
            <a:r>
              <a:rPr lang="es-ES" smtClean="0"/>
              <a:t>Haga clic para modificar el estilo de título del patrón</a:t>
            </a:r>
            <a:endParaRPr lang="en-GB"/>
          </a:p>
        </p:txBody>
      </p:sp>
    </p:spTree>
    <p:extLst>
      <p:ext uri="{BB962C8B-B14F-4D97-AF65-F5344CB8AC3E}">
        <p14:creationId xmlns:p14="http://schemas.microsoft.com/office/powerpoint/2010/main" val="2474047493"/>
      </p:ext>
    </p:extLst>
  </p:cSld>
  <p:clrMapOvr>
    <a:masterClrMapping/>
  </p:clrMapOvr>
  <p:timing>
    <p:tnLst>
      <p:par>
        <p:cTn id="1" dur="indefinite" restart="never" nodeType="tmRoot"/>
      </p:par>
    </p:tnLst>
  </p:timing>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One column + image">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4718636" y="1287463"/>
            <a:ext cx="3642092" cy="553998"/>
          </a:xfrm>
        </p:spPr>
        <p:txBody>
          <a:bodyPr/>
          <a:lstStyle/>
          <a:p>
            <a:r>
              <a:rPr lang="es-ES" smtClean="0"/>
              <a:t>Haga clic en el icono para agregar una imagen</a:t>
            </a:r>
            <a:endParaRPr lang="en-GB" dirty="0"/>
          </a:p>
        </p:txBody>
      </p:sp>
      <p:sp>
        <p:nvSpPr>
          <p:cNvPr id="4" name="Title 3"/>
          <p:cNvSpPr>
            <a:spLocks noGrp="1"/>
          </p:cNvSpPr>
          <p:nvPr>
            <p:ph type="title"/>
          </p:nvPr>
        </p:nvSpPr>
        <p:spPr>
          <a:xfrm>
            <a:off x="762000" y="538163"/>
            <a:ext cx="7605347" cy="370558"/>
          </a:xfrm>
        </p:spPr>
        <p:txBody>
          <a:bodyPr/>
          <a:lstStyle/>
          <a:p>
            <a:r>
              <a:rPr lang="es-ES" smtClean="0"/>
              <a:t>Haga clic para modificar el estilo de título del patrón</a:t>
            </a:r>
            <a:endParaRPr lang="en-GB"/>
          </a:p>
        </p:txBody>
      </p:sp>
      <p:sp>
        <p:nvSpPr>
          <p:cNvPr id="8" name="Text Placeholder 10"/>
          <p:cNvSpPr>
            <a:spLocks noGrp="1"/>
          </p:cNvSpPr>
          <p:nvPr>
            <p:ph type="body" sz="quarter" idx="14"/>
          </p:nvPr>
        </p:nvSpPr>
        <p:spPr>
          <a:xfrm>
            <a:off x="762000" y="1287464"/>
            <a:ext cx="3642092" cy="1969770"/>
          </a:xfrm>
        </p:spPr>
        <p:txBody>
          <a:bodyPr>
            <a:sp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dirty="0"/>
          </a:p>
        </p:txBody>
      </p:sp>
    </p:spTree>
    <p:extLst>
      <p:ext uri="{BB962C8B-B14F-4D97-AF65-F5344CB8AC3E}">
        <p14:creationId xmlns:p14="http://schemas.microsoft.com/office/powerpoint/2010/main" val="3194990110"/>
      </p:ext>
    </p:extLst>
  </p:cSld>
  <p:clrMapOvr>
    <a:masterClrMapping/>
  </p:clrMapOvr>
  <p:timing>
    <p:tnLst>
      <p:par>
        <p:cTn id="1" dur="indefinite" restart="never" nodeType="tmRoot"/>
      </p:par>
    </p:tnLst>
  </p:timing>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8" name="Text Placeholder 10"/>
          <p:cNvSpPr>
            <a:spLocks noGrp="1"/>
          </p:cNvSpPr>
          <p:nvPr>
            <p:ph type="body" sz="quarter" idx="14"/>
          </p:nvPr>
        </p:nvSpPr>
        <p:spPr>
          <a:xfrm>
            <a:off x="761772" y="1287464"/>
            <a:ext cx="3641121" cy="1969770"/>
          </a:xfrm>
        </p:spPr>
        <p:txBody>
          <a:bodyPr>
            <a:sp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dirty="0"/>
          </a:p>
        </p:txBody>
      </p:sp>
      <p:sp>
        <p:nvSpPr>
          <p:cNvPr id="9" name="Text Placeholder 10"/>
          <p:cNvSpPr>
            <a:spLocks noGrp="1"/>
          </p:cNvSpPr>
          <p:nvPr>
            <p:ph type="body" sz="quarter" idx="15"/>
          </p:nvPr>
        </p:nvSpPr>
        <p:spPr>
          <a:xfrm>
            <a:off x="4726227" y="1287464"/>
            <a:ext cx="3641121" cy="1969770"/>
          </a:xfrm>
        </p:spPr>
        <p:txBody>
          <a:bodyPr>
            <a:sp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dirty="0"/>
          </a:p>
        </p:txBody>
      </p:sp>
      <p:sp>
        <p:nvSpPr>
          <p:cNvPr id="12" name="Title 11"/>
          <p:cNvSpPr>
            <a:spLocks noGrp="1"/>
          </p:cNvSpPr>
          <p:nvPr>
            <p:ph type="title"/>
          </p:nvPr>
        </p:nvSpPr>
        <p:spPr>
          <a:xfrm>
            <a:off x="762000" y="538163"/>
            <a:ext cx="7605347" cy="370558"/>
          </a:xfrm>
        </p:spPr>
        <p:txBody>
          <a:bodyPr/>
          <a:lstStyle/>
          <a:p>
            <a:r>
              <a:rPr lang="es-ES" smtClean="0"/>
              <a:t>Haga clic para modificar el estilo de título del patrón</a:t>
            </a:r>
            <a:endParaRPr lang="en-GB" dirty="0"/>
          </a:p>
        </p:txBody>
      </p:sp>
    </p:spTree>
    <p:extLst>
      <p:ext uri="{BB962C8B-B14F-4D97-AF65-F5344CB8AC3E}">
        <p14:creationId xmlns:p14="http://schemas.microsoft.com/office/powerpoint/2010/main" val="2710621531"/>
      </p:ext>
    </p:extLst>
  </p:cSld>
  <p:clrMapOvr>
    <a:masterClrMapping/>
  </p:clrMapOvr>
  <p:timing>
    <p:tnLst>
      <p:par>
        <p:cTn id="1" dur="indefinite" restart="never" nodeType="tmRoot"/>
      </p:par>
    </p:tnLst>
  </p:timing>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over Page_Image 1 (colour)">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2813" y="-1"/>
            <a:ext cx="9138374" cy="6858001"/>
          </a:xfrm>
          <a:prstGeom prst="rect">
            <a:avLst/>
          </a:prstGeom>
          <a:noFill/>
          <a:ln>
            <a:noFill/>
          </a:ln>
        </p:spPr>
      </p:pic>
      <p:grpSp>
        <p:nvGrpSpPr>
          <p:cNvPr id="23" name="Group 22"/>
          <p:cNvGrpSpPr/>
          <p:nvPr/>
        </p:nvGrpSpPr>
        <p:grpSpPr>
          <a:xfrm>
            <a:off x="4545223" y="0"/>
            <a:ext cx="4144742" cy="3258955"/>
            <a:chOff x="4891355" y="-10176"/>
            <a:chExt cx="4490137" cy="3258955"/>
          </a:xfrm>
        </p:grpSpPr>
        <p:sp>
          <p:nvSpPr>
            <p:cNvPr id="24"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rgbClr val="3D9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24"/>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6" name="Title 1"/>
          <p:cNvSpPr>
            <a:spLocks noGrp="1"/>
          </p:cNvSpPr>
          <p:nvPr>
            <p:ph type="title"/>
          </p:nvPr>
        </p:nvSpPr>
        <p:spPr>
          <a:xfrm>
            <a:off x="4769772" y="507607"/>
            <a:ext cx="3695643" cy="649049"/>
          </a:xfrm>
        </p:spPr>
        <p:txBody>
          <a:bodyPr/>
          <a:lstStyle>
            <a:lvl1pPr>
              <a:defRPr sz="2300">
                <a:solidFill>
                  <a:schemeClr val="tx2"/>
                </a:solidFill>
              </a:defRPr>
            </a:lvl1pPr>
          </a:lstStyle>
          <a:p>
            <a:r>
              <a:rPr lang="es-ES" smtClean="0"/>
              <a:t>Haga clic para modificar el estilo de título del patrón</a:t>
            </a:r>
            <a:endParaRPr lang="en-GB" dirty="0"/>
          </a:p>
        </p:txBody>
      </p:sp>
      <p:sp>
        <p:nvSpPr>
          <p:cNvPr id="27" name="Text Placeholder 3"/>
          <p:cNvSpPr>
            <a:spLocks noGrp="1"/>
          </p:cNvSpPr>
          <p:nvPr>
            <p:ph type="body" sz="quarter" idx="12"/>
          </p:nvPr>
        </p:nvSpPr>
        <p:spPr>
          <a:xfrm>
            <a:off x="4769744" y="1274763"/>
            <a:ext cx="3695700" cy="938719"/>
          </a:xfrm>
        </p:spPr>
        <p:txBody>
          <a:bodyPr/>
          <a:lstStyle>
            <a:lvl1pPr>
              <a:defRPr sz="2000" b="0">
                <a:solidFill>
                  <a:schemeClr val="accent2"/>
                </a:solidFill>
                <a:latin typeface="+mn-lt"/>
              </a:defRPr>
            </a:lvl1pPr>
            <a:lvl2pPr>
              <a:defRPr sz="1600">
                <a:solidFill>
                  <a:schemeClr val="accent2"/>
                </a:solidFill>
              </a:defRPr>
            </a:lvl2pPr>
          </a:lstStyle>
          <a:p>
            <a:pPr lvl="0"/>
            <a:r>
              <a:rPr lang="es-ES" smtClean="0"/>
              <a:t>Haga clic para modificar el estilo de texto del patrón</a:t>
            </a:r>
          </a:p>
          <a:p>
            <a:pPr lvl="1"/>
            <a:r>
              <a:rPr lang="es-ES" smtClean="0"/>
              <a:t>Segundo nivel</a:t>
            </a:r>
          </a:p>
        </p:txBody>
      </p:sp>
      <p:sp>
        <p:nvSpPr>
          <p:cNvPr id="29" name="Freeform 17"/>
          <p:cNvSpPr>
            <a:spLocks/>
          </p:cNvSpPr>
          <p:nvPr/>
        </p:nvSpPr>
        <p:spPr bwMode="auto">
          <a:xfrm>
            <a:off x="1108" y="0"/>
            <a:ext cx="9141785"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1" name="Rectangle 10"/>
          <p:cNvSpPr/>
          <p:nvPr/>
        </p:nvSpPr>
        <p:spPr bwMode="auto">
          <a:xfrm>
            <a:off x="9357763" y="3"/>
            <a:ext cx="2574974" cy="908718"/>
          </a:xfrm>
          <a:prstGeom prst="rect">
            <a:avLst/>
          </a:prstGeom>
          <a:solidFill>
            <a:schemeClr val="accent3"/>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200" b="1" dirty="0" smtClean="0">
                <a:solidFill>
                  <a:schemeClr val="bg1"/>
                </a:solidFill>
              </a:rPr>
              <a:t>Instructions Option</a:t>
            </a:r>
            <a:r>
              <a:rPr lang="en-US" sz="1200" b="1" baseline="0" dirty="0" smtClean="0">
                <a:solidFill>
                  <a:schemeClr val="bg1"/>
                </a:solidFill>
              </a:rPr>
              <a:t> 2</a:t>
            </a:r>
            <a:endParaRPr lang="en-US" sz="1200" b="1" dirty="0" smtClean="0">
              <a:solidFill>
                <a:schemeClr val="bg1"/>
              </a:solidFill>
            </a:endParaRPr>
          </a:p>
          <a:p>
            <a:pPr algn="l"/>
            <a:r>
              <a:rPr lang="en-US" sz="1200" b="0" dirty="0" smtClean="0">
                <a:solidFill>
                  <a:schemeClr val="bg1"/>
                </a:solidFill>
              </a:rPr>
              <a:t>To update the background image, please go into the master slide and replace image. Then send to back.</a:t>
            </a:r>
            <a:endParaRPr lang="en-US" sz="1200" b="0" baseline="0" dirty="0" smtClean="0">
              <a:solidFill>
                <a:schemeClr val="bg1"/>
              </a:solidFill>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3630" y="6057901"/>
            <a:ext cx="2926209" cy="306000"/>
          </a:xfrm>
          <a:prstGeom prst="rect">
            <a:avLst/>
          </a:prstGeom>
        </p:spPr>
      </p:pic>
    </p:spTree>
    <p:extLst>
      <p:ext uri="{BB962C8B-B14F-4D97-AF65-F5344CB8AC3E}">
        <p14:creationId xmlns:p14="http://schemas.microsoft.com/office/powerpoint/2010/main" val="2659564623"/>
      </p:ext>
    </p:extLst>
  </p:cSld>
  <p:clrMapOvr>
    <a:masterClrMapping/>
  </p:clrMapOvr>
  <p:timing>
    <p:tnLst>
      <p:par>
        <p:cTn id="1" dur="indefinite" restart="never" nodeType="tmRoot"/>
      </p:par>
    </p:tnLst>
  </p:timing>
  <p:hf hdr="0" dt="0"/>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a:xfrm>
            <a:off x="762000" y="538163"/>
            <a:ext cx="7605347" cy="370558"/>
          </a:xfrm>
        </p:spPr>
        <p:txBody>
          <a:bodyPr/>
          <a:lstStyle/>
          <a:p>
            <a:r>
              <a:rPr lang="es-ES" smtClean="0"/>
              <a:t>Haga clic para modificar el estilo de título del patrón</a:t>
            </a:r>
            <a:endParaRPr lang="en-GB"/>
          </a:p>
        </p:txBody>
      </p:sp>
      <p:sp>
        <p:nvSpPr>
          <p:cNvPr id="8" name="Text Placeholder 10"/>
          <p:cNvSpPr>
            <a:spLocks noGrp="1"/>
          </p:cNvSpPr>
          <p:nvPr>
            <p:ph type="body" sz="quarter" idx="14"/>
          </p:nvPr>
        </p:nvSpPr>
        <p:spPr>
          <a:xfrm>
            <a:off x="762000" y="1287463"/>
            <a:ext cx="2309446" cy="224676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dirty="0"/>
          </a:p>
        </p:txBody>
      </p:sp>
      <p:sp>
        <p:nvSpPr>
          <p:cNvPr id="9" name="Text Placeholder 10"/>
          <p:cNvSpPr>
            <a:spLocks noGrp="1"/>
          </p:cNvSpPr>
          <p:nvPr>
            <p:ph type="body" sz="quarter" idx="15"/>
          </p:nvPr>
        </p:nvSpPr>
        <p:spPr>
          <a:xfrm>
            <a:off x="3404089" y="1287463"/>
            <a:ext cx="2309446" cy="224676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dirty="0"/>
          </a:p>
        </p:txBody>
      </p:sp>
      <p:sp>
        <p:nvSpPr>
          <p:cNvPr id="13" name="Text Placeholder 10"/>
          <p:cNvSpPr>
            <a:spLocks noGrp="1"/>
          </p:cNvSpPr>
          <p:nvPr>
            <p:ph type="body" sz="quarter" idx="16"/>
          </p:nvPr>
        </p:nvSpPr>
        <p:spPr>
          <a:xfrm>
            <a:off x="6046177" y="1287463"/>
            <a:ext cx="2309446" cy="224676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dirty="0"/>
          </a:p>
        </p:txBody>
      </p:sp>
    </p:spTree>
    <p:extLst>
      <p:ext uri="{BB962C8B-B14F-4D97-AF65-F5344CB8AC3E}">
        <p14:creationId xmlns:p14="http://schemas.microsoft.com/office/powerpoint/2010/main" val="812065087"/>
      </p:ext>
    </p:extLst>
  </p:cSld>
  <p:clrMapOvr>
    <a:masterClrMapping/>
  </p:clrMapOvr>
  <p:timing>
    <p:tnLst>
      <p:par>
        <p:cTn id="1" dur="indefinite" restart="never" nodeType="tmRoot"/>
      </p:par>
    </p:tnLst>
  </p:timing>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ólo el título">
    <p:spTree>
      <p:nvGrpSpPr>
        <p:cNvPr id="1" name=""/>
        <p:cNvGrpSpPr/>
        <p:nvPr/>
      </p:nvGrpSpPr>
      <p:grpSpPr>
        <a:xfrm>
          <a:off x="0" y="0"/>
          <a:ext cx="0" cy="0"/>
          <a:chOff x="0" y="0"/>
          <a:chExt cx="0" cy="0"/>
        </a:xfrm>
      </p:grpSpPr>
      <p:sp>
        <p:nvSpPr>
          <p:cNvPr id="6" name="Title 5"/>
          <p:cNvSpPr>
            <a:spLocks noGrp="1"/>
          </p:cNvSpPr>
          <p:nvPr>
            <p:ph type="title"/>
          </p:nvPr>
        </p:nvSpPr>
        <p:spPr>
          <a:xfrm>
            <a:off x="762000" y="538163"/>
            <a:ext cx="7605347" cy="370558"/>
          </a:xfrm>
        </p:spPr>
        <p:txBody>
          <a:bodyPr/>
          <a:lstStyle/>
          <a:p>
            <a:r>
              <a:rPr lang="es-ES" smtClean="0"/>
              <a:t>Haga clic para modificar el estilo de título del patrón</a:t>
            </a:r>
            <a:endParaRPr lang="en-GB"/>
          </a:p>
        </p:txBody>
      </p:sp>
    </p:spTree>
    <p:extLst>
      <p:ext uri="{BB962C8B-B14F-4D97-AF65-F5344CB8AC3E}">
        <p14:creationId xmlns:p14="http://schemas.microsoft.com/office/powerpoint/2010/main" val="3611084920"/>
      </p:ext>
    </p:extLst>
  </p:cSld>
  <p:clrMapOvr>
    <a:masterClrMapping/>
  </p:clrMapOvr>
  <p:timing>
    <p:tnLst>
      <p:par>
        <p:cTn id="1" dur="indefinite" restart="never" nodeType="tmRoot"/>
      </p:par>
    </p:tnLst>
  </p:timing>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Backpage 1">
    <p:bg>
      <p:bgPr>
        <a:solidFill>
          <a:schemeClr val="bg2"/>
        </a:solidFill>
        <a:effectLst/>
      </p:bgPr>
    </p:bg>
    <p:spTree>
      <p:nvGrpSpPr>
        <p:cNvPr id="1" name=""/>
        <p:cNvGrpSpPr/>
        <p:nvPr/>
      </p:nvGrpSpPr>
      <p:grpSpPr>
        <a:xfrm>
          <a:off x="0" y="0"/>
          <a:ext cx="0" cy="0"/>
          <a:chOff x="0" y="0"/>
          <a:chExt cx="0" cy="0"/>
        </a:xfrm>
      </p:grpSpPr>
      <p:sp>
        <p:nvSpPr>
          <p:cNvPr id="10" name="Freeform 17"/>
          <p:cNvSpPr>
            <a:spLocks/>
          </p:cNvSpPr>
          <p:nvPr/>
        </p:nvSpPr>
        <p:spPr bwMode="auto">
          <a:xfrm>
            <a:off x="1108" y="1"/>
            <a:ext cx="9141785"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 name="connsiteX0" fmla="*/ 1213 w 10040"/>
              <a:gd name="connsiteY0" fmla="*/ 9852 h 10583"/>
              <a:gd name="connsiteX1" fmla="*/ 585 w 10040"/>
              <a:gd name="connsiteY1" fmla="*/ 9027 h 10583"/>
              <a:gd name="connsiteX2" fmla="*/ 582 w 10040"/>
              <a:gd name="connsiteY2" fmla="*/ 8953 h 10583"/>
              <a:gd name="connsiteX3" fmla="*/ 582 w 10040"/>
              <a:gd name="connsiteY3" fmla="*/ 1125 h 10583"/>
              <a:gd name="connsiteX4" fmla="*/ 40 w 10040"/>
              <a:gd name="connsiteY4" fmla="*/ 583 h 10583"/>
              <a:gd name="connsiteX5" fmla="*/ 40 w 10040"/>
              <a:gd name="connsiteY5" fmla="*/ 10583 h 10583"/>
              <a:gd name="connsiteX6" fmla="*/ 10040 w 10040"/>
              <a:gd name="connsiteY6" fmla="*/ 10583 h 10583"/>
              <a:gd name="connsiteX7" fmla="*/ 10040 w 10040"/>
              <a:gd name="connsiteY7" fmla="*/ 6254 h 10583"/>
              <a:gd name="connsiteX8" fmla="*/ 1371 w 10040"/>
              <a:gd name="connsiteY8" fmla="*/ 9819 h 10583"/>
              <a:gd name="connsiteX9" fmla="*/ 1213 w 10040"/>
              <a:gd name="connsiteY9" fmla="*/ 9852 h 10583"/>
              <a:gd name="connsiteX0" fmla="*/ 1173 w 10000"/>
              <a:gd name="connsiteY0" fmla="*/ 9852 h 10583"/>
              <a:gd name="connsiteX1" fmla="*/ 545 w 10000"/>
              <a:gd name="connsiteY1" fmla="*/ 9027 h 10583"/>
              <a:gd name="connsiteX2" fmla="*/ 542 w 10000"/>
              <a:gd name="connsiteY2" fmla="*/ 8953 h 10583"/>
              <a:gd name="connsiteX3" fmla="*/ 542 w 10000"/>
              <a:gd name="connsiteY3" fmla="*/ 1125 h 10583"/>
              <a:gd name="connsiteX4" fmla="*/ 0 w 10000"/>
              <a:gd name="connsiteY4" fmla="*/ 583 h 10583"/>
              <a:gd name="connsiteX5" fmla="*/ 0 w 10000"/>
              <a:gd name="connsiteY5" fmla="*/ 10583 h 10583"/>
              <a:gd name="connsiteX6" fmla="*/ 10000 w 10000"/>
              <a:gd name="connsiteY6" fmla="*/ 10583 h 10583"/>
              <a:gd name="connsiteX7" fmla="*/ 10000 w 10000"/>
              <a:gd name="connsiteY7" fmla="*/ 6254 h 10583"/>
              <a:gd name="connsiteX8" fmla="*/ 1331 w 10000"/>
              <a:gd name="connsiteY8" fmla="*/ 9819 h 10583"/>
              <a:gd name="connsiteX9" fmla="*/ 1173 w 10000"/>
              <a:gd name="connsiteY9" fmla="*/ 9852 h 10583"/>
              <a:gd name="connsiteX0" fmla="*/ 1173 w 10000"/>
              <a:gd name="connsiteY0" fmla="*/ 9269 h 10000"/>
              <a:gd name="connsiteX1" fmla="*/ 545 w 10000"/>
              <a:gd name="connsiteY1" fmla="*/ 8444 h 10000"/>
              <a:gd name="connsiteX2" fmla="*/ 542 w 10000"/>
              <a:gd name="connsiteY2" fmla="*/ 8370 h 10000"/>
              <a:gd name="connsiteX3" fmla="*/ 542 w 10000"/>
              <a:gd name="connsiteY3" fmla="*/ 542 h 10000"/>
              <a:gd name="connsiteX4" fmla="*/ 0 w 10000"/>
              <a:gd name="connsiteY4" fmla="*/ 0 h 10000"/>
              <a:gd name="connsiteX5" fmla="*/ 0 w 10000"/>
              <a:gd name="connsiteY5" fmla="*/ 10000 h 10000"/>
              <a:gd name="connsiteX6" fmla="*/ 10000 w 10000"/>
              <a:gd name="connsiteY6" fmla="*/ 10000 h 10000"/>
              <a:gd name="connsiteX7" fmla="*/ 10000 w 10000"/>
              <a:gd name="connsiteY7" fmla="*/ 5671 h 10000"/>
              <a:gd name="connsiteX8" fmla="*/ 1331 w 10000"/>
              <a:gd name="connsiteY8" fmla="*/ 9236 h 10000"/>
              <a:gd name="connsiteX9" fmla="*/ 1173 w 10000"/>
              <a:gd name="connsiteY9" fmla="*/ 9269 h 10000"/>
              <a:gd name="connsiteX0" fmla="*/ 1913 w 10740"/>
              <a:gd name="connsiteY0" fmla="*/ 9307 h 10738"/>
              <a:gd name="connsiteX1" fmla="*/ 1285 w 10740"/>
              <a:gd name="connsiteY1" fmla="*/ 8482 h 10738"/>
              <a:gd name="connsiteX2" fmla="*/ 1282 w 10740"/>
              <a:gd name="connsiteY2" fmla="*/ 8408 h 10738"/>
              <a:gd name="connsiteX3" fmla="*/ 1282 w 10740"/>
              <a:gd name="connsiteY3" fmla="*/ 580 h 10738"/>
              <a:gd name="connsiteX4" fmla="*/ 740 w 10740"/>
              <a:gd name="connsiteY4" fmla="*/ 580 h 10738"/>
              <a:gd name="connsiteX5" fmla="*/ 740 w 10740"/>
              <a:gd name="connsiteY5" fmla="*/ 10038 h 10738"/>
              <a:gd name="connsiteX6" fmla="*/ 10740 w 10740"/>
              <a:gd name="connsiteY6" fmla="*/ 10038 h 10738"/>
              <a:gd name="connsiteX7" fmla="*/ 10740 w 10740"/>
              <a:gd name="connsiteY7" fmla="*/ 5709 h 10738"/>
              <a:gd name="connsiteX8" fmla="*/ 2071 w 10740"/>
              <a:gd name="connsiteY8" fmla="*/ 9274 h 10738"/>
              <a:gd name="connsiteX9" fmla="*/ 1913 w 10740"/>
              <a:gd name="connsiteY9" fmla="*/ 9307 h 10738"/>
              <a:gd name="connsiteX0" fmla="*/ 1913 w 10740"/>
              <a:gd name="connsiteY0" fmla="*/ 8727 h 10158"/>
              <a:gd name="connsiteX1" fmla="*/ 1285 w 10740"/>
              <a:gd name="connsiteY1" fmla="*/ 7902 h 10158"/>
              <a:gd name="connsiteX2" fmla="*/ 1282 w 10740"/>
              <a:gd name="connsiteY2" fmla="*/ 7828 h 10158"/>
              <a:gd name="connsiteX3" fmla="*/ 1282 w 10740"/>
              <a:gd name="connsiteY3" fmla="*/ 0 h 10158"/>
              <a:gd name="connsiteX4" fmla="*/ 740 w 10740"/>
              <a:gd name="connsiteY4" fmla="*/ 0 h 10158"/>
              <a:gd name="connsiteX5" fmla="*/ 740 w 10740"/>
              <a:gd name="connsiteY5" fmla="*/ 9458 h 10158"/>
              <a:gd name="connsiteX6" fmla="*/ 10740 w 10740"/>
              <a:gd name="connsiteY6" fmla="*/ 9458 h 10158"/>
              <a:gd name="connsiteX7" fmla="*/ 10740 w 10740"/>
              <a:gd name="connsiteY7" fmla="*/ 5129 h 10158"/>
              <a:gd name="connsiteX8" fmla="*/ 2071 w 10740"/>
              <a:gd name="connsiteY8" fmla="*/ 8694 h 10158"/>
              <a:gd name="connsiteX9" fmla="*/ 1913 w 10740"/>
              <a:gd name="connsiteY9" fmla="*/ 8727 h 10158"/>
              <a:gd name="connsiteX0" fmla="*/ 1173 w 10000"/>
              <a:gd name="connsiteY0" fmla="*/ 8727 h 10158"/>
              <a:gd name="connsiteX1" fmla="*/ 545 w 10000"/>
              <a:gd name="connsiteY1" fmla="*/ 7902 h 10158"/>
              <a:gd name="connsiteX2" fmla="*/ 542 w 10000"/>
              <a:gd name="connsiteY2" fmla="*/ 7828 h 10158"/>
              <a:gd name="connsiteX3" fmla="*/ 542 w 10000"/>
              <a:gd name="connsiteY3" fmla="*/ 0 h 10158"/>
              <a:gd name="connsiteX4" fmla="*/ 0 w 10000"/>
              <a:gd name="connsiteY4" fmla="*/ 0 h 10158"/>
              <a:gd name="connsiteX5" fmla="*/ 0 w 10000"/>
              <a:gd name="connsiteY5" fmla="*/ 9458 h 10158"/>
              <a:gd name="connsiteX6" fmla="*/ 10000 w 10000"/>
              <a:gd name="connsiteY6" fmla="*/ 9458 h 10158"/>
              <a:gd name="connsiteX7" fmla="*/ 10000 w 10000"/>
              <a:gd name="connsiteY7" fmla="*/ 5129 h 10158"/>
              <a:gd name="connsiteX8" fmla="*/ 1331 w 10000"/>
              <a:gd name="connsiteY8" fmla="*/ 8694 h 10158"/>
              <a:gd name="connsiteX9" fmla="*/ 1173 w 10000"/>
              <a:gd name="connsiteY9" fmla="*/ 8727 h 10158"/>
              <a:gd name="connsiteX0" fmla="*/ 1173 w 10000"/>
              <a:gd name="connsiteY0" fmla="*/ 8727 h 10158"/>
              <a:gd name="connsiteX1" fmla="*/ 545 w 10000"/>
              <a:gd name="connsiteY1" fmla="*/ 7902 h 10158"/>
              <a:gd name="connsiteX2" fmla="*/ 542 w 10000"/>
              <a:gd name="connsiteY2" fmla="*/ 7828 h 10158"/>
              <a:gd name="connsiteX3" fmla="*/ 542 w 10000"/>
              <a:gd name="connsiteY3" fmla="*/ 0 h 10158"/>
              <a:gd name="connsiteX4" fmla="*/ 0 w 10000"/>
              <a:gd name="connsiteY4" fmla="*/ 0 h 10158"/>
              <a:gd name="connsiteX5" fmla="*/ 0 w 10000"/>
              <a:gd name="connsiteY5" fmla="*/ 9458 h 10158"/>
              <a:gd name="connsiteX6" fmla="*/ 10000 w 10000"/>
              <a:gd name="connsiteY6" fmla="*/ 9458 h 10158"/>
              <a:gd name="connsiteX7" fmla="*/ 10000 w 10000"/>
              <a:gd name="connsiteY7" fmla="*/ 5129 h 10158"/>
              <a:gd name="connsiteX8" fmla="*/ 1331 w 10000"/>
              <a:gd name="connsiteY8" fmla="*/ 8694 h 10158"/>
              <a:gd name="connsiteX9" fmla="*/ 1173 w 10000"/>
              <a:gd name="connsiteY9" fmla="*/ 8727 h 10158"/>
              <a:gd name="connsiteX0" fmla="*/ 1213 w 10780"/>
              <a:gd name="connsiteY0" fmla="*/ 9470 h 11515"/>
              <a:gd name="connsiteX1" fmla="*/ 585 w 10780"/>
              <a:gd name="connsiteY1" fmla="*/ 8645 h 11515"/>
              <a:gd name="connsiteX2" fmla="*/ 582 w 10780"/>
              <a:gd name="connsiteY2" fmla="*/ 8571 h 11515"/>
              <a:gd name="connsiteX3" fmla="*/ 582 w 10780"/>
              <a:gd name="connsiteY3" fmla="*/ 743 h 11515"/>
              <a:gd name="connsiteX4" fmla="*/ 40 w 10780"/>
              <a:gd name="connsiteY4" fmla="*/ 743 h 11515"/>
              <a:gd name="connsiteX5" fmla="*/ 40 w 10780"/>
              <a:gd name="connsiteY5" fmla="*/ 10784 h 11515"/>
              <a:gd name="connsiteX6" fmla="*/ 10040 w 10780"/>
              <a:gd name="connsiteY6" fmla="*/ 10201 h 11515"/>
              <a:gd name="connsiteX7" fmla="*/ 10040 w 10780"/>
              <a:gd name="connsiteY7" fmla="*/ 5872 h 11515"/>
              <a:gd name="connsiteX8" fmla="*/ 1371 w 10780"/>
              <a:gd name="connsiteY8" fmla="*/ 9437 h 11515"/>
              <a:gd name="connsiteX9" fmla="*/ 1213 w 10780"/>
              <a:gd name="connsiteY9" fmla="*/ 9470 h 11515"/>
              <a:gd name="connsiteX0" fmla="*/ 1213 w 10040"/>
              <a:gd name="connsiteY0" fmla="*/ 9470 h 11515"/>
              <a:gd name="connsiteX1" fmla="*/ 585 w 10040"/>
              <a:gd name="connsiteY1" fmla="*/ 8645 h 11515"/>
              <a:gd name="connsiteX2" fmla="*/ 582 w 10040"/>
              <a:gd name="connsiteY2" fmla="*/ 8571 h 11515"/>
              <a:gd name="connsiteX3" fmla="*/ 582 w 10040"/>
              <a:gd name="connsiteY3" fmla="*/ 743 h 11515"/>
              <a:gd name="connsiteX4" fmla="*/ 40 w 10040"/>
              <a:gd name="connsiteY4" fmla="*/ 743 h 11515"/>
              <a:gd name="connsiteX5" fmla="*/ 40 w 10040"/>
              <a:gd name="connsiteY5" fmla="*/ 10784 h 11515"/>
              <a:gd name="connsiteX6" fmla="*/ 10040 w 10040"/>
              <a:gd name="connsiteY6" fmla="*/ 10201 h 11515"/>
              <a:gd name="connsiteX7" fmla="*/ 10040 w 10040"/>
              <a:gd name="connsiteY7" fmla="*/ 5872 h 11515"/>
              <a:gd name="connsiteX8" fmla="*/ 1371 w 10040"/>
              <a:gd name="connsiteY8" fmla="*/ 9437 h 11515"/>
              <a:gd name="connsiteX9" fmla="*/ 1213 w 10040"/>
              <a:gd name="connsiteY9" fmla="*/ 9470 h 11515"/>
              <a:gd name="connsiteX0" fmla="*/ 1213 w 10040"/>
              <a:gd name="connsiteY0" fmla="*/ 8727 h 10772"/>
              <a:gd name="connsiteX1" fmla="*/ 585 w 10040"/>
              <a:gd name="connsiteY1" fmla="*/ 7902 h 10772"/>
              <a:gd name="connsiteX2" fmla="*/ 582 w 10040"/>
              <a:gd name="connsiteY2" fmla="*/ 7828 h 10772"/>
              <a:gd name="connsiteX3" fmla="*/ 582 w 10040"/>
              <a:gd name="connsiteY3" fmla="*/ 0 h 10772"/>
              <a:gd name="connsiteX4" fmla="*/ 40 w 10040"/>
              <a:gd name="connsiteY4" fmla="*/ 0 h 10772"/>
              <a:gd name="connsiteX5" fmla="*/ 40 w 10040"/>
              <a:gd name="connsiteY5" fmla="*/ 10041 h 10772"/>
              <a:gd name="connsiteX6" fmla="*/ 10040 w 10040"/>
              <a:gd name="connsiteY6" fmla="*/ 9458 h 10772"/>
              <a:gd name="connsiteX7" fmla="*/ 10040 w 10040"/>
              <a:gd name="connsiteY7" fmla="*/ 5129 h 10772"/>
              <a:gd name="connsiteX8" fmla="*/ 1371 w 10040"/>
              <a:gd name="connsiteY8" fmla="*/ 8694 h 10772"/>
              <a:gd name="connsiteX9" fmla="*/ 1213 w 10040"/>
              <a:gd name="connsiteY9" fmla="*/ 8727 h 10772"/>
              <a:gd name="connsiteX0" fmla="*/ 1173 w 10000"/>
              <a:gd name="connsiteY0" fmla="*/ 8727 h 10772"/>
              <a:gd name="connsiteX1" fmla="*/ 545 w 10000"/>
              <a:gd name="connsiteY1" fmla="*/ 7902 h 10772"/>
              <a:gd name="connsiteX2" fmla="*/ 542 w 10000"/>
              <a:gd name="connsiteY2" fmla="*/ 7828 h 10772"/>
              <a:gd name="connsiteX3" fmla="*/ 542 w 10000"/>
              <a:gd name="connsiteY3" fmla="*/ 0 h 10772"/>
              <a:gd name="connsiteX4" fmla="*/ 0 w 10000"/>
              <a:gd name="connsiteY4" fmla="*/ 0 h 10772"/>
              <a:gd name="connsiteX5" fmla="*/ 0 w 10000"/>
              <a:gd name="connsiteY5" fmla="*/ 10041 h 10772"/>
              <a:gd name="connsiteX6" fmla="*/ 10000 w 10000"/>
              <a:gd name="connsiteY6" fmla="*/ 9458 h 10772"/>
              <a:gd name="connsiteX7" fmla="*/ 10000 w 10000"/>
              <a:gd name="connsiteY7" fmla="*/ 5129 h 10772"/>
              <a:gd name="connsiteX8" fmla="*/ 1331 w 10000"/>
              <a:gd name="connsiteY8" fmla="*/ 8694 h 10772"/>
              <a:gd name="connsiteX9" fmla="*/ 1173 w 10000"/>
              <a:gd name="connsiteY9" fmla="*/ 8727 h 10772"/>
              <a:gd name="connsiteX0" fmla="*/ 1913 w 10740"/>
              <a:gd name="connsiteY0" fmla="*/ 8727 h 10995"/>
              <a:gd name="connsiteX1" fmla="*/ 1285 w 10740"/>
              <a:gd name="connsiteY1" fmla="*/ 7902 h 10995"/>
              <a:gd name="connsiteX2" fmla="*/ 1282 w 10740"/>
              <a:gd name="connsiteY2" fmla="*/ 7828 h 10995"/>
              <a:gd name="connsiteX3" fmla="*/ 1282 w 10740"/>
              <a:gd name="connsiteY3" fmla="*/ 0 h 10995"/>
              <a:gd name="connsiteX4" fmla="*/ 740 w 10740"/>
              <a:gd name="connsiteY4" fmla="*/ 0 h 10995"/>
              <a:gd name="connsiteX5" fmla="*/ 740 w 10740"/>
              <a:gd name="connsiteY5" fmla="*/ 10041 h 10995"/>
              <a:gd name="connsiteX6" fmla="*/ 10740 w 10740"/>
              <a:gd name="connsiteY6" fmla="*/ 10027 h 10995"/>
              <a:gd name="connsiteX7" fmla="*/ 10740 w 10740"/>
              <a:gd name="connsiteY7" fmla="*/ 5129 h 10995"/>
              <a:gd name="connsiteX8" fmla="*/ 2071 w 10740"/>
              <a:gd name="connsiteY8" fmla="*/ 8694 h 10995"/>
              <a:gd name="connsiteX9" fmla="*/ 1913 w 10740"/>
              <a:gd name="connsiteY9" fmla="*/ 8727 h 10995"/>
              <a:gd name="connsiteX0" fmla="*/ 1173 w 10000"/>
              <a:gd name="connsiteY0" fmla="*/ 8727 h 10995"/>
              <a:gd name="connsiteX1" fmla="*/ 545 w 10000"/>
              <a:gd name="connsiteY1" fmla="*/ 7902 h 10995"/>
              <a:gd name="connsiteX2" fmla="*/ 542 w 10000"/>
              <a:gd name="connsiteY2" fmla="*/ 7828 h 10995"/>
              <a:gd name="connsiteX3" fmla="*/ 542 w 10000"/>
              <a:gd name="connsiteY3" fmla="*/ 0 h 10995"/>
              <a:gd name="connsiteX4" fmla="*/ 0 w 10000"/>
              <a:gd name="connsiteY4" fmla="*/ 0 h 10995"/>
              <a:gd name="connsiteX5" fmla="*/ 0 w 10000"/>
              <a:gd name="connsiteY5" fmla="*/ 10041 h 10995"/>
              <a:gd name="connsiteX6" fmla="*/ 10000 w 10000"/>
              <a:gd name="connsiteY6" fmla="*/ 10027 h 10995"/>
              <a:gd name="connsiteX7" fmla="*/ 10000 w 10000"/>
              <a:gd name="connsiteY7" fmla="*/ 5129 h 10995"/>
              <a:gd name="connsiteX8" fmla="*/ 1331 w 10000"/>
              <a:gd name="connsiteY8" fmla="*/ 8694 h 10995"/>
              <a:gd name="connsiteX9" fmla="*/ 1173 w 10000"/>
              <a:gd name="connsiteY9" fmla="*/ 8727 h 10995"/>
              <a:gd name="connsiteX0" fmla="*/ 1173 w 10000"/>
              <a:gd name="connsiteY0" fmla="*/ 8727 h 10041"/>
              <a:gd name="connsiteX1" fmla="*/ 545 w 10000"/>
              <a:gd name="connsiteY1" fmla="*/ 7902 h 10041"/>
              <a:gd name="connsiteX2" fmla="*/ 542 w 10000"/>
              <a:gd name="connsiteY2" fmla="*/ 7828 h 10041"/>
              <a:gd name="connsiteX3" fmla="*/ 542 w 10000"/>
              <a:gd name="connsiteY3" fmla="*/ 0 h 10041"/>
              <a:gd name="connsiteX4" fmla="*/ 0 w 10000"/>
              <a:gd name="connsiteY4" fmla="*/ 0 h 10041"/>
              <a:gd name="connsiteX5" fmla="*/ 0 w 10000"/>
              <a:gd name="connsiteY5" fmla="*/ 10041 h 10041"/>
              <a:gd name="connsiteX6" fmla="*/ 10000 w 10000"/>
              <a:gd name="connsiteY6" fmla="*/ 10027 h 10041"/>
              <a:gd name="connsiteX7" fmla="*/ 10000 w 10000"/>
              <a:gd name="connsiteY7" fmla="*/ 5129 h 10041"/>
              <a:gd name="connsiteX8" fmla="*/ 1331 w 10000"/>
              <a:gd name="connsiteY8" fmla="*/ 8694 h 10041"/>
              <a:gd name="connsiteX9" fmla="*/ 1173 w 10000"/>
              <a:gd name="connsiteY9" fmla="*/ 8727 h 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41">
                <a:moveTo>
                  <a:pt x="1173" y="8727"/>
                </a:moveTo>
                <a:cubicBezTo>
                  <a:pt x="843" y="8727"/>
                  <a:pt x="574" y="8365"/>
                  <a:pt x="545" y="7902"/>
                </a:cubicBezTo>
                <a:cubicBezTo>
                  <a:pt x="542" y="7884"/>
                  <a:pt x="543" y="9145"/>
                  <a:pt x="542" y="7828"/>
                </a:cubicBezTo>
                <a:lnTo>
                  <a:pt x="542" y="0"/>
                </a:lnTo>
                <a:lnTo>
                  <a:pt x="0" y="0"/>
                </a:lnTo>
                <a:lnTo>
                  <a:pt x="0" y="10041"/>
                </a:lnTo>
                <a:lnTo>
                  <a:pt x="10000" y="10027"/>
                </a:lnTo>
                <a:lnTo>
                  <a:pt x="10000" y="5129"/>
                </a:lnTo>
                <a:lnTo>
                  <a:pt x="1331" y="8694"/>
                </a:lnTo>
                <a:cubicBezTo>
                  <a:pt x="1279" y="8713"/>
                  <a:pt x="1228" y="8727"/>
                  <a:pt x="1173" y="872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7" name="Slide Number Placeholder 22"/>
          <p:cNvSpPr txBox="1">
            <a:spLocks/>
          </p:cNvSpPr>
          <p:nvPr/>
        </p:nvSpPr>
        <p:spPr>
          <a:xfrm>
            <a:off x="762000" y="6217162"/>
            <a:ext cx="3244682" cy="153888"/>
          </a:xfrm>
          <a:prstGeom prst="rect">
            <a:avLst/>
          </a:prstGeom>
        </p:spPr>
        <p:txBody>
          <a:bodyPr vert="horz" wrap="square" lIns="0" tIns="0" rIns="0" bIns="0" rtlCol="0" anchor="ctr">
            <a:spAutoFit/>
          </a:bodyPr>
          <a:lstStyle>
            <a:defPPr>
              <a:defRPr lang="en-US"/>
            </a:defPPr>
            <a:lvl1pPr algn="r">
              <a:defRPr sz="900">
                <a:solidFill>
                  <a:schemeClr val="accent1"/>
                </a:solidFill>
              </a:defRPr>
            </a:lvl1pPr>
          </a:lstStyle>
          <a:p>
            <a:pPr lvl="0" algn="l"/>
            <a:r>
              <a:rPr lang="en-GB" sz="1000" dirty="0" smtClean="0">
                <a:solidFill>
                  <a:schemeClr val="tx2"/>
                </a:solidFill>
              </a:rPr>
              <a:t>[Title of presentation]</a:t>
            </a:r>
            <a:endParaRPr lang="en-GB" sz="1000" dirty="0">
              <a:solidFill>
                <a:schemeClr val="tx2"/>
              </a:solidFill>
            </a:endParaRPr>
          </a:p>
        </p:txBody>
      </p:sp>
      <p:sp>
        <p:nvSpPr>
          <p:cNvPr id="4" name="Rectangle 3"/>
          <p:cNvSpPr/>
          <p:nvPr/>
        </p:nvSpPr>
        <p:spPr>
          <a:xfrm>
            <a:off x="492369" y="2"/>
            <a:ext cx="8650523"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tx2"/>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2" name="Title 1"/>
          <p:cNvSpPr>
            <a:spLocks noGrp="1"/>
          </p:cNvSpPr>
          <p:nvPr>
            <p:ph type="title" hasCustomPrompt="1"/>
          </p:nvPr>
        </p:nvSpPr>
        <p:spPr>
          <a:xfrm>
            <a:off x="762001" y="563563"/>
            <a:ext cx="7605347" cy="370558"/>
          </a:xfrm>
        </p:spPr>
        <p:txBody>
          <a:bodyPr/>
          <a:lstStyle>
            <a:lvl1pPr>
              <a:lnSpc>
                <a:spcPct val="85000"/>
              </a:lnSpc>
              <a:defRPr sz="3600" b="1" baseline="0">
                <a:solidFill>
                  <a:schemeClr val="bg1"/>
                </a:solidFill>
              </a:defRPr>
            </a:lvl1pPr>
          </a:lstStyle>
          <a:p>
            <a:r>
              <a:rPr lang="en-US" dirty="0" smtClean="0"/>
              <a:t>Statement/quote slide</a:t>
            </a:r>
            <a:endParaRPr lang="en-GB" dirty="0"/>
          </a:p>
        </p:txBody>
      </p:sp>
      <p:sp>
        <p:nvSpPr>
          <p:cNvPr id="16" name="Freeform 6"/>
          <p:cNvSpPr>
            <a:spLocks/>
          </p:cNvSpPr>
          <p:nvPr/>
        </p:nvSpPr>
        <p:spPr bwMode="auto">
          <a:xfrm>
            <a:off x="8367346" y="-1"/>
            <a:ext cx="320920"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‹Nº›</a:t>
            </a:fld>
            <a:endParaRPr lang="en-GB" sz="1200" smtClean="0">
              <a:solidFill>
                <a:schemeClr val="accent5"/>
              </a:solidFill>
            </a:endParaRPr>
          </a:p>
        </p:txBody>
      </p:sp>
      <p:sp>
        <p:nvSpPr>
          <p:cNvPr id="8" name="Text Placeholder 10"/>
          <p:cNvSpPr>
            <a:spLocks noGrp="1"/>
          </p:cNvSpPr>
          <p:nvPr>
            <p:ph type="body" sz="quarter" idx="14"/>
          </p:nvPr>
        </p:nvSpPr>
        <p:spPr>
          <a:xfrm>
            <a:off x="762000" y="1779589"/>
            <a:ext cx="5181600" cy="2280624"/>
          </a:xfrm>
        </p:spPr>
        <p:txBody>
          <a:bodyPr wrap="square">
            <a:spAutoFit/>
          </a:bodyPr>
          <a:lstStyle>
            <a:lvl1pPr>
              <a:lnSpc>
                <a:spcPct val="105000"/>
              </a:lnSpc>
              <a:spcAft>
                <a:spcPts val="1800"/>
              </a:spcAft>
              <a:defRPr sz="2200" b="0">
                <a:solidFill>
                  <a:schemeClr val="bg2"/>
                </a:solidFill>
              </a:defRPr>
            </a:lvl1pPr>
            <a:lvl2pP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3630" y="6057901"/>
            <a:ext cx="2926209" cy="306000"/>
          </a:xfrm>
          <a:prstGeom prst="rect">
            <a:avLst/>
          </a:prstGeom>
        </p:spPr>
      </p:pic>
    </p:spTree>
    <p:extLst>
      <p:ext uri="{BB962C8B-B14F-4D97-AF65-F5344CB8AC3E}">
        <p14:creationId xmlns:p14="http://schemas.microsoft.com/office/powerpoint/2010/main" val="392533446"/>
      </p:ext>
    </p:extLst>
  </p:cSld>
  <p:clrMapOvr>
    <a:masterClrMapping/>
  </p:clrMapOvr>
  <p:timing>
    <p:tnLst>
      <p:par>
        <p:cTn id="1" dur="indefinite" restart="never" nodeType="tmRoot"/>
      </p:par>
    </p:tnLst>
  </p:timing>
  <p:hf hdr="0" dt="0"/>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Backpage 2">
    <p:bg>
      <p:bgPr>
        <a:solidFill>
          <a:schemeClr val="bg2"/>
        </a:solidFill>
        <a:effectLst/>
      </p:bgPr>
    </p:bg>
    <p:spTree>
      <p:nvGrpSpPr>
        <p:cNvPr id="1" name=""/>
        <p:cNvGrpSpPr/>
        <p:nvPr/>
      </p:nvGrpSpPr>
      <p:grpSpPr>
        <a:xfrm>
          <a:off x="0" y="0"/>
          <a:ext cx="0" cy="0"/>
          <a:chOff x="0" y="0"/>
          <a:chExt cx="0" cy="0"/>
        </a:xfrm>
      </p:grpSpPr>
      <p:sp>
        <p:nvSpPr>
          <p:cNvPr id="10" name="Freeform 17"/>
          <p:cNvSpPr>
            <a:spLocks/>
          </p:cNvSpPr>
          <p:nvPr/>
        </p:nvSpPr>
        <p:spPr bwMode="auto">
          <a:xfrm>
            <a:off x="1108" y="1"/>
            <a:ext cx="9141785"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 name="connsiteX0" fmla="*/ 1213 w 10040"/>
              <a:gd name="connsiteY0" fmla="*/ 9852 h 10583"/>
              <a:gd name="connsiteX1" fmla="*/ 585 w 10040"/>
              <a:gd name="connsiteY1" fmla="*/ 9027 h 10583"/>
              <a:gd name="connsiteX2" fmla="*/ 582 w 10040"/>
              <a:gd name="connsiteY2" fmla="*/ 8953 h 10583"/>
              <a:gd name="connsiteX3" fmla="*/ 582 w 10040"/>
              <a:gd name="connsiteY3" fmla="*/ 1125 h 10583"/>
              <a:gd name="connsiteX4" fmla="*/ 40 w 10040"/>
              <a:gd name="connsiteY4" fmla="*/ 583 h 10583"/>
              <a:gd name="connsiteX5" fmla="*/ 40 w 10040"/>
              <a:gd name="connsiteY5" fmla="*/ 10583 h 10583"/>
              <a:gd name="connsiteX6" fmla="*/ 10040 w 10040"/>
              <a:gd name="connsiteY6" fmla="*/ 10583 h 10583"/>
              <a:gd name="connsiteX7" fmla="*/ 10040 w 10040"/>
              <a:gd name="connsiteY7" fmla="*/ 6254 h 10583"/>
              <a:gd name="connsiteX8" fmla="*/ 1371 w 10040"/>
              <a:gd name="connsiteY8" fmla="*/ 9819 h 10583"/>
              <a:gd name="connsiteX9" fmla="*/ 1213 w 10040"/>
              <a:gd name="connsiteY9" fmla="*/ 9852 h 10583"/>
              <a:gd name="connsiteX0" fmla="*/ 1173 w 10000"/>
              <a:gd name="connsiteY0" fmla="*/ 9852 h 10583"/>
              <a:gd name="connsiteX1" fmla="*/ 545 w 10000"/>
              <a:gd name="connsiteY1" fmla="*/ 9027 h 10583"/>
              <a:gd name="connsiteX2" fmla="*/ 542 w 10000"/>
              <a:gd name="connsiteY2" fmla="*/ 8953 h 10583"/>
              <a:gd name="connsiteX3" fmla="*/ 542 w 10000"/>
              <a:gd name="connsiteY3" fmla="*/ 1125 h 10583"/>
              <a:gd name="connsiteX4" fmla="*/ 0 w 10000"/>
              <a:gd name="connsiteY4" fmla="*/ 583 h 10583"/>
              <a:gd name="connsiteX5" fmla="*/ 0 w 10000"/>
              <a:gd name="connsiteY5" fmla="*/ 10583 h 10583"/>
              <a:gd name="connsiteX6" fmla="*/ 10000 w 10000"/>
              <a:gd name="connsiteY6" fmla="*/ 10583 h 10583"/>
              <a:gd name="connsiteX7" fmla="*/ 10000 w 10000"/>
              <a:gd name="connsiteY7" fmla="*/ 6254 h 10583"/>
              <a:gd name="connsiteX8" fmla="*/ 1331 w 10000"/>
              <a:gd name="connsiteY8" fmla="*/ 9819 h 10583"/>
              <a:gd name="connsiteX9" fmla="*/ 1173 w 10000"/>
              <a:gd name="connsiteY9" fmla="*/ 9852 h 10583"/>
              <a:gd name="connsiteX0" fmla="*/ 1173 w 10000"/>
              <a:gd name="connsiteY0" fmla="*/ 9269 h 10000"/>
              <a:gd name="connsiteX1" fmla="*/ 545 w 10000"/>
              <a:gd name="connsiteY1" fmla="*/ 8444 h 10000"/>
              <a:gd name="connsiteX2" fmla="*/ 542 w 10000"/>
              <a:gd name="connsiteY2" fmla="*/ 8370 h 10000"/>
              <a:gd name="connsiteX3" fmla="*/ 542 w 10000"/>
              <a:gd name="connsiteY3" fmla="*/ 542 h 10000"/>
              <a:gd name="connsiteX4" fmla="*/ 0 w 10000"/>
              <a:gd name="connsiteY4" fmla="*/ 0 h 10000"/>
              <a:gd name="connsiteX5" fmla="*/ 0 w 10000"/>
              <a:gd name="connsiteY5" fmla="*/ 10000 h 10000"/>
              <a:gd name="connsiteX6" fmla="*/ 10000 w 10000"/>
              <a:gd name="connsiteY6" fmla="*/ 10000 h 10000"/>
              <a:gd name="connsiteX7" fmla="*/ 10000 w 10000"/>
              <a:gd name="connsiteY7" fmla="*/ 5671 h 10000"/>
              <a:gd name="connsiteX8" fmla="*/ 1331 w 10000"/>
              <a:gd name="connsiteY8" fmla="*/ 9236 h 10000"/>
              <a:gd name="connsiteX9" fmla="*/ 1173 w 10000"/>
              <a:gd name="connsiteY9" fmla="*/ 9269 h 10000"/>
              <a:gd name="connsiteX0" fmla="*/ 1913 w 10740"/>
              <a:gd name="connsiteY0" fmla="*/ 9307 h 10738"/>
              <a:gd name="connsiteX1" fmla="*/ 1285 w 10740"/>
              <a:gd name="connsiteY1" fmla="*/ 8482 h 10738"/>
              <a:gd name="connsiteX2" fmla="*/ 1282 w 10740"/>
              <a:gd name="connsiteY2" fmla="*/ 8408 h 10738"/>
              <a:gd name="connsiteX3" fmla="*/ 1282 w 10740"/>
              <a:gd name="connsiteY3" fmla="*/ 580 h 10738"/>
              <a:gd name="connsiteX4" fmla="*/ 740 w 10740"/>
              <a:gd name="connsiteY4" fmla="*/ 580 h 10738"/>
              <a:gd name="connsiteX5" fmla="*/ 740 w 10740"/>
              <a:gd name="connsiteY5" fmla="*/ 10038 h 10738"/>
              <a:gd name="connsiteX6" fmla="*/ 10740 w 10740"/>
              <a:gd name="connsiteY6" fmla="*/ 10038 h 10738"/>
              <a:gd name="connsiteX7" fmla="*/ 10740 w 10740"/>
              <a:gd name="connsiteY7" fmla="*/ 5709 h 10738"/>
              <a:gd name="connsiteX8" fmla="*/ 2071 w 10740"/>
              <a:gd name="connsiteY8" fmla="*/ 9274 h 10738"/>
              <a:gd name="connsiteX9" fmla="*/ 1913 w 10740"/>
              <a:gd name="connsiteY9" fmla="*/ 9307 h 10738"/>
              <a:gd name="connsiteX0" fmla="*/ 1913 w 10740"/>
              <a:gd name="connsiteY0" fmla="*/ 8727 h 10158"/>
              <a:gd name="connsiteX1" fmla="*/ 1285 w 10740"/>
              <a:gd name="connsiteY1" fmla="*/ 7902 h 10158"/>
              <a:gd name="connsiteX2" fmla="*/ 1282 w 10740"/>
              <a:gd name="connsiteY2" fmla="*/ 7828 h 10158"/>
              <a:gd name="connsiteX3" fmla="*/ 1282 w 10740"/>
              <a:gd name="connsiteY3" fmla="*/ 0 h 10158"/>
              <a:gd name="connsiteX4" fmla="*/ 740 w 10740"/>
              <a:gd name="connsiteY4" fmla="*/ 0 h 10158"/>
              <a:gd name="connsiteX5" fmla="*/ 740 w 10740"/>
              <a:gd name="connsiteY5" fmla="*/ 9458 h 10158"/>
              <a:gd name="connsiteX6" fmla="*/ 10740 w 10740"/>
              <a:gd name="connsiteY6" fmla="*/ 9458 h 10158"/>
              <a:gd name="connsiteX7" fmla="*/ 10740 w 10740"/>
              <a:gd name="connsiteY7" fmla="*/ 5129 h 10158"/>
              <a:gd name="connsiteX8" fmla="*/ 2071 w 10740"/>
              <a:gd name="connsiteY8" fmla="*/ 8694 h 10158"/>
              <a:gd name="connsiteX9" fmla="*/ 1913 w 10740"/>
              <a:gd name="connsiteY9" fmla="*/ 8727 h 10158"/>
              <a:gd name="connsiteX0" fmla="*/ 1173 w 10000"/>
              <a:gd name="connsiteY0" fmla="*/ 8727 h 10158"/>
              <a:gd name="connsiteX1" fmla="*/ 545 w 10000"/>
              <a:gd name="connsiteY1" fmla="*/ 7902 h 10158"/>
              <a:gd name="connsiteX2" fmla="*/ 542 w 10000"/>
              <a:gd name="connsiteY2" fmla="*/ 7828 h 10158"/>
              <a:gd name="connsiteX3" fmla="*/ 542 w 10000"/>
              <a:gd name="connsiteY3" fmla="*/ 0 h 10158"/>
              <a:gd name="connsiteX4" fmla="*/ 0 w 10000"/>
              <a:gd name="connsiteY4" fmla="*/ 0 h 10158"/>
              <a:gd name="connsiteX5" fmla="*/ 0 w 10000"/>
              <a:gd name="connsiteY5" fmla="*/ 9458 h 10158"/>
              <a:gd name="connsiteX6" fmla="*/ 10000 w 10000"/>
              <a:gd name="connsiteY6" fmla="*/ 9458 h 10158"/>
              <a:gd name="connsiteX7" fmla="*/ 10000 w 10000"/>
              <a:gd name="connsiteY7" fmla="*/ 5129 h 10158"/>
              <a:gd name="connsiteX8" fmla="*/ 1331 w 10000"/>
              <a:gd name="connsiteY8" fmla="*/ 8694 h 10158"/>
              <a:gd name="connsiteX9" fmla="*/ 1173 w 10000"/>
              <a:gd name="connsiteY9" fmla="*/ 8727 h 10158"/>
              <a:gd name="connsiteX0" fmla="*/ 1173 w 10000"/>
              <a:gd name="connsiteY0" fmla="*/ 8727 h 10158"/>
              <a:gd name="connsiteX1" fmla="*/ 545 w 10000"/>
              <a:gd name="connsiteY1" fmla="*/ 7902 h 10158"/>
              <a:gd name="connsiteX2" fmla="*/ 542 w 10000"/>
              <a:gd name="connsiteY2" fmla="*/ 7828 h 10158"/>
              <a:gd name="connsiteX3" fmla="*/ 542 w 10000"/>
              <a:gd name="connsiteY3" fmla="*/ 0 h 10158"/>
              <a:gd name="connsiteX4" fmla="*/ 0 w 10000"/>
              <a:gd name="connsiteY4" fmla="*/ 0 h 10158"/>
              <a:gd name="connsiteX5" fmla="*/ 0 w 10000"/>
              <a:gd name="connsiteY5" fmla="*/ 9458 h 10158"/>
              <a:gd name="connsiteX6" fmla="*/ 10000 w 10000"/>
              <a:gd name="connsiteY6" fmla="*/ 9458 h 10158"/>
              <a:gd name="connsiteX7" fmla="*/ 10000 w 10000"/>
              <a:gd name="connsiteY7" fmla="*/ 5129 h 10158"/>
              <a:gd name="connsiteX8" fmla="*/ 1331 w 10000"/>
              <a:gd name="connsiteY8" fmla="*/ 8694 h 10158"/>
              <a:gd name="connsiteX9" fmla="*/ 1173 w 10000"/>
              <a:gd name="connsiteY9" fmla="*/ 8727 h 10158"/>
              <a:gd name="connsiteX0" fmla="*/ 1213 w 10780"/>
              <a:gd name="connsiteY0" fmla="*/ 9470 h 11515"/>
              <a:gd name="connsiteX1" fmla="*/ 585 w 10780"/>
              <a:gd name="connsiteY1" fmla="*/ 8645 h 11515"/>
              <a:gd name="connsiteX2" fmla="*/ 582 w 10780"/>
              <a:gd name="connsiteY2" fmla="*/ 8571 h 11515"/>
              <a:gd name="connsiteX3" fmla="*/ 582 w 10780"/>
              <a:gd name="connsiteY3" fmla="*/ 743 h 11515"/>
              <a:gd name="connsiteX4" fmla="*/ 40 w 10780"/>
              <a:gd name="connsiteY4" fmla="*/ 743 h 11515"/>
              <a:gd name="connsiteX5" fmla="*/ 40 w 10780"/>
              <a:gd name="connsiteY5" fmla="*/ 10784 h 11515"/>
              <a:gd name="connsiteX6" fmla="*/ 10040 w 10780"/>
              <a:gd name="connsiteY6" fmla="*/ 10201 h 11515"/>
              <a:gd name="connsiteX7" fmla="*/ 10040 w 10780"/>
              <a:gd name="connsiteY7" fmla="*/ 5872 h 11515"/>
              <a:gd name="connsiteX8" fmla="*/ 1371 w 10780"/>
              <a:gd name="connsiteY8" fmla="*/ 9437 h 11515"/>
              <a:gd name="connsiteX9" fmla="*/ 1213 w 10780"/>
              <a:gd name="connsiteY9" fmla="*/ 9470 h 11515"/>
              <a:gd name="connsiteX0" fmla="*/ 1213 w 10040"/>
              <a:gd name="connsiteY0" fmla="*/ 9470 h 11515"/>
              <a:gd name="connsiteX1" fmla="*/ 585 w 10040"/>
              <a:gd name="connsiteY1" fmla="*/ 8645 h 11515"/>
              <a:gd name="connsiteX2" fmla="*/ 582 w 10040"/>
              <a:gd name="connsiteY2" fmla="*/ 8571 h 11515"/>
              <a:gd name="connsiteX3" fmla="*/ 582 w 10040"/>
              <a:gd name="connsiteY3" fmla="*/ 743 h 11515"/>
              <a:gd name="connsiteX4" fmla="*/ 40 w 10040"/>
              <a:gd name="connsiteY4" fmla="*/ 743 h 11515"/>
              <a:gd name="connsiteX5" fmla="*/ 40 w 10040"/>
              <a:gd name="connsiteY5" fmla="*/ 10784 h 11515"/>
              <a:gd name="connsiteX6" fmla="*/ 10040 w 10040"/>
              <a:gd name="connsiteY6" fmla="*/ 10201 h 11515"/>
              <a:gd name="connsiteX7" fmla="*/ 10040 w 10040"/>
              <a:gd name="connsiteY7" fmla="*/ 5872 h 11515"/>
              <a:gd name="connsiteX8" fmla="*/ 1371 w 10040"/>
              <a:gd name="connsiteY8" fmla="*/ 9437 h 11515"/>
              <a:gd name="connsiteX9" fmla="*/ 1213 w 10040"/>
              <a:gd name="connsiteY9" fmla="*/ 9470 h 11515"/>
              <a:gd name="connsiteX0" fmla="*/ 1213 w 10040"/>
              <a:gd name="connsiteY0" fmla="*/ 8727 h 10772"/>
              <a:gd name="connsiteX1" fmla="*/ 585 w 10040"/>
              <a:gd name="connsiteY1" fmla="*/ 7902 h 10772"/>
              <a:gd name="connsiteX2" fmla="*/ 582 w 10040"/>
              <a:gd name="connsiteY2" fmla="*/ 7828 h 10772"/>
              <a:gd name="connsiteX3" fmla="*/ 582 w 10040"/>
              <a:gd name="connsiteY3" fmla="*/ 0 h 10772"/>
              <a:gd name="connsiteX4" fmla="*/ 40 w 10040"/>
              <a:gd name="connsiteY4" fmla="*/ 0 h 10772"/>
              <a:gd name="connsiteX5" fmla="*/ 40 w 10040"/>
              <a:gd name="connsiteY5" fmla="*/ 10041 h 10772"/>
              <a:gd name="connsiteX6" fmla="*/ 10040 w 10040"/>
              <a:gd name="connsiteY6" fmla="*/ 9458 h 10772"/>
              <a:gd name="connsiteX7" fmla="*/ 10040 w 10040"/>
              <a:gd name="connsiteY7" fmla="*/ 5129 h 10772"/>
              <a:gd name="connsiteX8" fmla="*/ 1371 w 10040"/>
              <a:gd name="connsiteY8" fmla="*/ 8694 h 10772"/>
              <a:gd name="connsiteX9" fmla="*/ 1213 w 10040"/>
              <a:gd name="connsiteY9" fmla="*/ 8727 h 10772"/>
              <a:gd name="connsiteX0" fmla="*/ 1173 w 10000"/>
              <a:gd name="connsiteY0" fmla="*/ 8727 h 10772"/>
              <a:gd name="connsiteX1" fmla="*/ 545 w 10000"/>
              <a:gd name="connsiteY1" fmla="*/ 7902 h 10772"/>
              <a:gd name="connsiteX2" fmla="*/ 542 w 10000"/>
              <a:gd name="connsiteY2" fmla="*/ 7828 h 10772"/>
              <a:gd name="connsiteX3" fmla="*/ 542 w 10000"/>
              <a:gd name="connsiteY3" fmla="*/ 0 h 10772"/>
              <a:gd name="connsiteX4" fmla="*/ 0 w 10000"/>
              <a:gd name="connsiteY4" fmla="*/ 0 h 10772"/>
              <a:gd name="connsiteX5" fmla="*/ 0 w 10000"/>
              <a:gd name="connsiteY5" fmla="*/ 10041 h 10772"/>
              <a:gd name="connsiteX6" fmla="*/ 10000 w 10000"/>
              <a:gd name="connsiteY6" fmla="*/ 9458 h 10772"/>
              <a:gd name="connsiteX7" fmla="*/ 10000 w 10000"/>
              <a:gd name="connsiteY7" fmla="*/ 5129 h 10772"/>
              <a:gd name="connsiteX8" fmla="*/ 1331 w 10000"/>
              <a:gd name="connsiteY8" fmla="*/ 8694 h 10772"/>
              <a:gd name="connsiteX9" fmla="*/ 1173 w 10000"/>
              <a:gd name="connsiteY9" fmla="*/ 8727 h 10772"/>
              <a:gd name="connsiteX0" fmla="*/ 1913 w 10740"/>
              <a:gd name="connsiteY0" fmla="*/ 8727 h 10995"/>
              <a:gd name="connsiteX1" fmla="*/ 1285 w 10740"/>
              <a:gd name="connsiteY1" fmla="*/ 7902 h 10995"/>
              <a:gd name="connsiteX2" fmla="*/ 1282 w 10740"/>
              <a:gd name="connsiteY2" fmla="*/ 7828 h 10995"/>
              <a:gd name="connsiteX3" fmla="*/ 1282 w 10740"/>
              <a:gd name="connsiteY3" fmla="*/ 0 h 10995"/>
              <a:gd name="connsiteX4" fmla="*/ 740 w 10740"/>
              <a:gd name="connsiteY4" fmla="*/ 0 h 10995"/>
              <a:gd name="connsiteX5" fmla="*/ 740 w 10740"/>
              <a:gd name="connsiteY5" fmla="*/ 10041 h 10995"/>
              <a:gd name="connsiteX6" fmla="*/ 10740 w 10740"/>
              <a:gd name="connsiteY6" fmla="*/ 10027 h 10995"/>
              <a:gd name="connsiteX7" fmla="*/ 10740 w 10740"/>
              <a:gd name="connsiteY7" fmla="*/ 5129 h 10995"/>
              <a:gd name="connsiteX8" fmla="*/ 2071 w 10740"/>
              <a:gd name="connsiteY8" fmla="*/ 8694 h 10995"/>
              <a:gd name="connsiteX9" fmla="*/ 1913 w 10740"/>
              <a:gd name="connsiteY9" fmla="*/ 8727 h 10995"/>
              <a:gd name="connsiteX0" fmla="*/ 1173 w 10000"/>
              <a:gd name="connsiteY0" fmla="*/ 8727 h 10995"/>
              <a:gd name="connsiteX1" fmla="*/ 545 w 10000"/>
              <a:gd name="connsiteY1" fmla="*/ 7902 h 10995"/>
              <a:gd name="connsiteX2" fmla="*/ 542 w 10000"/>
              <a:gd name="connsiteY2" fmla="*/ 7828 h 10995"/>
              <a:gd name="connsiteX3" fmla="*/ 542 w 10000"/>
              <a:gd name="connsiteY3" fmla="*/ 0 h 10995"/>
              <a:gd name="connsiteX4" fmla="*/ 0 w 10000"/>
              <a:gd name="connsiteY4" fmla="*/ 0 h 10995"/>
              <a:gd name="connsiteX5" fmla="*/ 0 w 10000"/>
              <a:gd name="connsiteY5" fmla="*/ 10041 h 10995"/>
              <a:gd name="connsiteX6" fmla="*/ 10000 w 10000"/>
              <a:gd name="connsiteY6" fmla="*/ 10027 h 10995"/>
              <a:gd name="connsiteX7" fmla="*/ 10000 w 10000"/>
              <a:gd name="connsiteY7" fmla="*/ 5129 h 10995"/>
              <a:gd name="connsiteX8" fmla="*/ 1331 w 10000"/>
              <a:gd name="connsiteY8" fmla="*/ 8694 h 10995"/>
              <a:gd name="connsiteX9" fmla="*/ 1173 w 10000"/>
              <a:gd name="connsiteY9" fmla="*/ 8727 h 10995"/>
              <a:gd name="connsiteX0" fmla="*/ 1173 w 10000"/>
              <a:gd name="connsiteY0" fmla="*/ 8727 h 10041"/>
              <a:gd name="connsiteX1" fmla="*/ 545 w 10000"/>
              <a:gd name="connsiteY1" fmla="*/ 7902 h 10041"/>
              <a:gd name="connsiteX2" fmla="*/ 542 w 10000"/>
              <a:gd name="connsiteY2" fmla="*/ 7828 h 10041"/>
              <a:gd name="connsiteX3" fmla="*/ 542 w 10000"/>
              <a:gd name="connsiteY3" fmla="*/ 0 h 10041"/>
              <a:gd name="connsiteX4" fmla="*/ 0 w 10000"/>
              <a:gd name="connsiteY4" fmla="*/ 0 h 10041"/>
              <a:gd name="connsiteX5" fmla="*/ 0 w 10000"/>
              <a:gd name="connsiteY5" fmla="*/ 10041 h 10041"/>
              <a:gd name="connsiteX6" fmla="*/ 10000 w 10000"/>
              <a:gd name="connsiteY6" fmla="*/ 10027 h 10041"/>
              <a:gd name="connsiteX7" fmla="*/ 10000 w 10000"/>
              <a:gd name="connsiteY7" fmla="*/ 5129 h 10041"/>
              <a:gd name="connsiteX8" fmla="*/ 1331 w 10000"/>
              <a:gd name="connsiteY8" fmla="*/ 8694 h 10041"/>
              <a:gd name="connsiteX9" fmla="*/ 1173 w 10000"/>
              <a:gd name="connsiteY9" fmla="*/ 8727 h 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41">
                <a:moveTo>
                  <a:pt x="1173" y="8727"/>
                </a:moveTo>
                <a:cubicBezTo>
                  <a:pt x="843" y="8727"/>
                  <a:pt x="574" y="8365"/>
                  <a:pt x="545" y="7902"/>
                </a:cubicBezTo>
                <a:cubicBezTo>
                  <a:pt x="542" y="7884"/>
                  <a:pt x="543" y="9145"/>
                  <a:pt x="542" y="7828"/>
                </a:cubicBezTo>
                <a:lnTo>
                  <a:pt x="542" y="0"/>
                </a:lnTo>
                <a:lnTo>
                  <a:pt x="0" y="0"/>
                </a:lnTo>
                <a:lnTo>
                  <a:pt x="0" y="10041"/>
                </a:lnTo>
                <a:lnTo>
                  <a:pt x="10000" y="10027"/>
                </a:lnTo>
                <a:lnTo>
                  <a:pt x="10000" y="5129"/>
                </a:lnTo>
                <a:lnTo>
                  <a:pt x="1331" y="8694"/>
                </a:lnTo>
                <a:cubicBezTo>
                  <a:pt x="1279" y="8713"/>
                  <a:pt x="1228" y="8727"/>
                  <a:pt x="1173" y="872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7" name="Slide Number Placeholder 22"/>
          <p:cNvSpPr txBox="1">
            <a:spLocks/>
          </p:cNvSpPr>
          <p:nvPr/>
        </p:nvSpPr>
        <p:spPr>
          <a:xfrm>
            <a:off x="762000" y="6217162"/>
            <a:ext cx="3244682" cy="153888"/>
          </a:xfrm>
          <a:prstGeom prst="rect">
            <a:avLst/>
          </a:prstGeom>
        </p:spPr>
        <p:txBody>
          <a:bodyPr vert="horz" wrap="square" lIns="0" tIns="0" rIns="0" bIns="0" rtlCol="0" anchor="ctr">
            <a:spAutoFit/>
          </a:bodyPr>
          <a:lstStyle>
            <a:defPPr>
              <a:defRPr lang="en-US"/>
            </a:defPPr>
            <a:lvl1pPr algn="r">
              <a:defRPr sz="900">
                <a:solidFill>
                  <a:schemeClr val="accent1"/>
                </a:solidFill>
              </a:defRPr>
            </a:lvl1pPr>
          </a:lstStyle>
          <a:p>
            <a:pPr lvl="0" algn="l"/>
            <a:r>
              <a:rPr lang="en-GB" sz="1000" dirty="0" err="1" smtClean="0"/>
              <a:t>Introducción</a:t>
            </a:r>
            <a:r>
              <a:rPr lang="en-GB" sz="1000" dirty="0" smtClean="0"/>
              <a:t> a Springer Nature</a:t>
            </a:r>
            <a:endParaRPr lang="en-GB" sz="1000" dirty="0">
              <a:solidFill>
                <a:schemeClr val="tx2"/>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3630" y="6057901"/>
            <a:ext cx="2926209" cy="306000"/>
          </a:xfrm>
          <a:prstGeom prst="rect">
            <a:avLst/>
          </a:prstGeom>
        </p:spPr>
      </p:pic>
      <p:sp>
        <p:nvSpPr>
          <p:cNvPr id="13" name="Rectangle 3"/>
          <p:cNvSpPr/>
          <p:nvPr/>
        </p:nvSpPr>
        <p:spPr>
          <a:xfrm>
            <a:off x="501162" y="-19048"/>
            <a:ext cx="8650523" cy="5958126"/>
          </a:xfrm>
          <a:custGeom>
            <a:avLst/>
            <a:gdLst>
              <a:gd name="connsiteX0" fmla="*/ 0 w 9371400"/>
              <a:gd name="connsiteY0" fmla="*/ 0 h 5980114"/>
              <a:gd name="connsiteX1" fmla="*/ 9371400 w 9371400"/>
              <a:gd name="connsiteY1" fmla="*/ 0 h 5980114"/>
              <a:gd name="connsiteX2" fmla="*/ 9371400 w 9371400"/>
              <a:gd name="connsiteY2" fmla="*/ 5980114 h 5980114"/>
              <a:gd name="connsiteX3" fmla="*/ 0 w 9371400"/>
              <a:gd name="connsiteY3" fmla="*/ 5980114 h 5980114"/>
              <a:gd name="connsiteX4" fmla="*/ 0 w 9371400"/>
              <a:gd name="connsiteY4" fmla="*/ 0 h 5980114"/>
              <a:gd name="connsiteX0" fmla="*/ 0 w 9371400"/>
              <a:gd name="connsiteY0" fmla="*/ 0 h 5980114"/>
              <a:gd name="connsiteX1" fmla="*/ 9371400 w 9371400"/>
              <a:gd name="connsiteY1" fmla="*/ 0 h 5980114"/>
              <a:gd name="connsiteX2" fmla="*/ 9371400 w 9371400"/>
              <a:gd name="connsiteY2" fmla="*/ 59801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980114"/>
              <a:gd name="connsiteX1" fmla="*/ 9371400 w 9371400"/>
              <a:gd name="connsiteY1" fmla="*/ 0 h 5980114"/>
              <a:gd name="connsiteX2" fmla="*/ 9371400 w 9371400"/>
              <a:gd name="connsiteY2" fmla="*/ 3503614 h 5980114"/>
              <a:gd name="connsiteX3" fmla="*/ 1990725 w 9371400"/>
              <a:gd name="connsiteY3" fmla="*/ 5591176 h 5980114"/>
              <a:gd name="connsiteX4" fmla="*/ 0 w 9371400"/>
              <a:gd name="connsiteY4" fmla="*/ 5980114 h 5980114"/>
              <a:gd name="connsiteX5" fmla="*/ 0 w 9371400"/>
              <a:gd name="connsiteY5" fmla="*/ 0 h 5980114"/>
              <a:gd name="connsiteX0" fmla="*/ 0 w 9371400"/>
              <a:gd name="connsiteY0" fmla="*/ 0 h 5591176"/>
              <a:gd name="connsiteX1" fmla="*/ 9371400 w 9371400"/>
              <a:gd name="connsiteY1" fmla="*/ 0 h 5591176"/>
              <a:gd name="connsiteX2" fmla="*/ 9371400 w 9371400"/>
              <a:gd name="connsiteY2" fmla="*/ 3503614 h 5591176"/>
              <a:gd name="connsiteX3" fmla="*/ 1990725 w 9371400"/>
              <a:gd name="connsiteY3" fmla="*/ 5591176 h 5591176"/>
              <a:gd name="connsiteX4" fmla="*/ 0 w 9371400"/>
              <a:gd name="connsiteY4" fmla="*/ 5370514 h 5591176"/>
              <a:gd name="connsiteX5" fmla="*/ 0 w 9371400"/>
              <a:gd name="connsiteY5" fmla="*/ 0 h 5591176"/>
              <a:gd name="connsiteX0" fmla="*/ 0 w 9371400"/>
              <a:gd name="connsiteY0" fmla="*/ 0 h 5924551"/>
              <a:gd name="connsiteX1" fmla="*/ 9371400 w 9371400"/>
              <a:gd name="connsiteY1" fmla="*/ 0 h 5924551"/>
              <a:gd name="connsiteX2" fmla="*/ 9371400 w 9371400"/>
              <a:gd name="connsiteY2" fmla="*/ 3503614 h 5924551"/>
              <a:gd name="connsiteX3" fmla="*/ 400050 w 9371400"/>
              <a:gd name="connsiteY3" fmla="*/ 5924551 h 5924551"/>
              <a:gd name="connsiteX4" fmla="*/ 0 w 9371400"/>
              <a:gd name="connsiteY4" fmla="*/ 5370514 h 5924551"/>
              <a:gd name="connsiteX5" fmla="*/ 0 w 9371400"/>
              <a:gd name="connsiteY5" fmla="*/ 0 h 5924551"/>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939084"/>
              <a:gd name="connsiteX1" fmla="*/ 9371400 w 9371400"/>
              <a:gd name="connsiteY1" fmla="*/ 0 h 5939084"/>
              <a:gd name="connsiteX2" fmla="*/ 9371400 w 9371400"/>
              <a:gd name="connsiteY2" fmla="*/ 3503614 h 5939084"/>
              <a:gd name="connsiteX3" fmla="*/ 400050 w 9371400"/>
              <a:gd name="connsiteY3" fmla="*/ 5924551 h 5939084"/>
              <a:gd name="connsiteX4" fmla="*/ 0 w 9371400"/>
              <a:gd name="connsiteY4" fmla="*/ 5370514 h 5939084"/>
              <a:gd name="connsiteX5" fmla="*/ 0 w 9371400"/>
              <a:gd name="connsiteY5" fmla="*/ 0 h 5939084"/>
              <a:gd name="connsiteX0" fmla="*/ 0 w 9371400"/>
              <a:gd name="connsiteY0" fmla="*/ 0 h 5833330"/>
              <a:gd name="connsiteX1" fmla="*/ 9371400 w 9371400"/>
              <a:gd name="connsiteY1" fmla="*/ 0 h 5833330"/>
              <a:gd name="connsiteX2" fmla="*/ 9371400 w 9371400"/>
              <a:gd name="connsiteY2" fmla="*/ 3503614 h 5833330"/>
              <a:gd name="connsiteX3" fmla="*/ 240030 w 9371400"/>
              <a:gd name="connsiteY3" fmla="*/ 5817871 h 5833330"/>
              <a:gd name="connsiteX4" fmla="*/ 0 w 9371400"/>
              <a:gd name="connsiteY4" fmla="*/ 5370514 h 5833330"/>
              <a:gd name="connsiteX5" fmla="*/ 0 w 9371400"/>
              <a:gd name="connsiteY5" fmla="*/ 0 h 5833330"/>
              <a:gd name="connsiteX0" fmla="*/ 0 w 9371400"/>
              <a:gd name="connsiteY0" fmla="*/ 0 h 5826460"/>
              <a:gd name="connsiteX1" fmla="*/ 9371400 w 9371400"/>
              <a:gd name="connsiteY1" fmla="*/ 0 h 5826460"/>
              <a:gd name="connsiteX2" fmla="*/ 9371400 w 9371400"/>
              <a:gd name="connsiteY2" fmla="*/ 3503614 h 5826460"/>
              <a:gd name="connsiteX3" fmla="*/ 240030 w 9371400"/>
              <a:gd name="connsiteY3" fmla="*/ 5817871 h 5826460"/>
              <a:gd name="connsiteX4" fmla="*/ 0 w 9371400"/>
              <a:gd name="connsiteY4" fmla="*/ 5370514 h 5826460"/>
              <a:gd name="connsiteX5" fmla="*/ 0 w 9371400"/>
              <a:gd name="connsiteY5" fmla="*/ 0 h 5826460"/>
              <a:gd name="connsiteX0" fmla="*/ 0 w 9371400"/>
              <a:gd name="connsiteY0" fmla="*/ 0 h 5894683"/>
              <a:gd name="connsiteX1" fmla="*/ 9371400 w 9371400"/>
              <a:gd name="connsiteY1" fmla="*/ 0 h 5894683"/>
              <a:gd name="connsiteX2" fmla="*/ 9371400 w 9371400"/>
              <a:gd name="connsiteY2" fmla="*/ 3503614 h 5894683"/>
              <a:gd name="connsiteX3" fmla="*/ 323850 w 9371400"/>
              <a:gd name="connsiteY3" fmla="*/ 5886451 h 5894683"/>
              <a:gd name="connsiteX4" fmla="*/ 0 w 9371400"/>
              <a:gd name="connsiteY4" fmla="*/ 5370514 h 5894683"/>
              <a:gd name="connsiteX5" fmla="*/ 0 w 9371400"/>
              <a:gd name="connsiteY5" fmla="*/ 0 h 5894683"/>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38392"/>
              <a:gd name="connsiteX1" fmla="*/ 9371400 w 9371400"/>
              <a:gd name="connsiteY1" fmla="*/ 0 h 5938392"/>
              <a:gd name="connsiteX2" fmla="*/ 9371400 w 9371400"/>
              <a:gd name="connsiteY2" fmla="*/ 3503614 h 5938392"/>
              <a:gd name="connsiteX3" fmla="*/ 323850 w 9371400"/>
              <a:gd name="connsiteY3" fmla="*/ 5886451 h 5938392"/>
              <a:gd name="connsiteX4" fmla="*/ 0 w 9371400"/>
              <a:gd name="connsiteY4" fmla="*/ 5370514 h 5938392"/>
              <a:gd name="connsiteX5" fmla="*/ 0 w 9371400"/>
              <a:gd name="connsiteY5" fmla="*/ 0 h 5938392"/>
              <a:gd name="connsiteX0" fmla="*/ 0 w 9371400"/>
              <a:gd name="connsiteY0" fmla="*/ 0 h 5903101"/>
              <a:gd name="connsiteX1" fmla="*/ 9371400 w 9371400"/>
              <a:gd name="connsiteY1" fmla="*/ 0 h 5903101"/>
              <a:gd name="connsiteX2" fmla="*/ 9371400 w 9371400"/>
              <a:gd name="connsiteY2" fmla="*/ 3503614 h 5903101"/>
              <a:gd name="connsiteX3" fmla="*/ 323850 w 9371400"/>
              <a:gd name="connsiteY3" fmla="*/ 5886451 h 5903101"/>
              <a:gd name="connsiteX4" fmla="*/ 0 w 9371400"/>
              <a:gd name="connsiteY4" fmla="*/ 5370514 h 5903101"/>
              <a:gd name="connsiteX5" fmla="*/ 0 w 9371400"/>
              <a:gd name="connsiteY5" fmla="*/ 0 h 5903101"/>
              <a:gd name="connsiteX0" fmla="*/ 0 w 9371400"/>
              <a:gd name="connsiteY0" fmla="*/ 0 h 5956929"/>
              <a:gd name="connsiteX1" fmla="*/ 9371400 w 9371400"/>
              <a:gd name="connsiteY1" fmla="*/ 0 h 5956929"/>
              <a:gd name="connsiteX2" fmla="*/ 9371400 w 9371400"/>
              <a:gd name="connsiteY2" fmla="*/ 3503614 h 5956929"/>
              <a:gd name="connsiteX3" fmla="*/ 323850 w 9371400"/>
              <a:gd name="connsiteY3" fmla="*/ 5886451 h 5956929"/>
              <a:gd name="connsiteX4" fmla="*/ 0 w 9371400"/>
              <a:gd name="connsiteY4" fmla="*/ 5370514 h 5956929"/>
              <a:gd name="connsiteX5" fmla="*/ 0 w 9371400"/>
              <a:gd name="connsiteY5" fmla="*/ 0 h 5956929"/>
              <a:gd name="connsiteX0" fmla="*/ 0 w 9371400"/>
              <a:gd name="connsiteY0" fmla="*/ 0 h 5944045"/>
              <a:gd name="connsiteX1" fmla="*/ 9371400 w 9371400"/>
              <a:gd name="connsiteY1" fmla="*/ 0 h 5944045"/>
              <a:gd name="connsiteX2" fmla="*/ 9371400 w 9371400"/>
              <a:gd name="connsiteY2" fmla="*/ 3503614 h 5944045"/>
              <a:gd name="connsiteX3" fmla="*/ 323850 w 9371400"/>
              <a:gd name="connsiteY3" fmla="*/ 5886451 h 5944045"/>
              <a:gd name="connsiteX4" fmla="*/ 0 w 9371400"/>
              <a:gd name="connsiteY4" fmla="*/ 5370514 h 5944045"/>
              <a:gd name="connsiteX5" fmla="*/ 0 w 9371400"/>
              <a:gd name="connsiteY5" fmla="*/ 0 h 5944045"/>
              <a:gd name="connsiteX0" fmla="*/ 0 w 9371400"/>
              <a:gd name="connsiteY0" fmla="*/ 0 h 5869516"/>
              <a:gd name="connsiteX1" fmla="*/ 9371400 w 9371400"/>
              <a:gd name="connsiteY1" fmla="*/ 0 h 5869516"/>
              <a:gd name="connsiteX2" fmla="*/ 9371400 w 9371400"/>
              <a:gd name="connsiteY2" fmla="*/ 3503614 h 5869516"/>
              <a:gd name="connsiteX3" fmla="*/ 234950 w 9371400"/>
              <a:gd name="connsiteY3" fmla="*/ 5810251 h 5869516"/>
              <a:gd name="connsiteX4" fmla="*/ 0 w 9371400"/>
              <a:gd name="connsiteY4" fmla="*/ 5370514 h 5869516"/>
              <a:gd name="connsiteX5" fmla="*/ 0 w 9371400"/>
              <a:gd name="connsiteY5" fmla="*/ 0 h 5869516"/>
              <a:gd name="connsiteX0" fmla="*/ 0 w 9371400"/>
              <a:gd name="connsiteY0" fmla="*/ 0 h 5839290"/>
              <a:gd name="connsiteX1" fmla="*/ 9371400 w 9371400"/>
              <a:gd name="connsiteY1" fmla="*/ 0 h 5839290"/>
              <a:gd name="connsiteX2" fmla="*/ 9371400 w 9371400"/>
              <a:gd name="connsiteY2" fmla="*/ 3503614 h 5839290"/>
              <a:gd name="connsiteX3" fmla="*/ 234950 w 9371400"/>
              <a:gd name="connsiteY3" fmla="*/ 5810251 h 5839290"/>
              <a:gd name="connsiteX4" fmla="*/ 0 w 9371400"/>
              <a:gd name="connsiteY4" fmla="*/ 5370514 h 5839290"/>
              <a:gd name="connsiteX5" fmla="*/ 0 w 9371400"/>
              <a:gd name="connsiteY5" fmla="*/ 0 h 5839290"/>
              <a:gd name="connsiteX0" fmla="*/ 81267 w 9452667"/>
              <a:gd name="connsiteY0" fmla="*/ 0 h 6117953"/>
              <a:gd name="connsiteX1" fmla="*/ 9452667 w 9452667"/>
              <a:gd name="connsiteY1" fmla="*/ 0 h 6117953"/>
              <a:gd name="connsiteX2" fmla="*/ 9452667 w 9452667"/>
              <a:gd name="connsiteY2" fmla="*/ 3503614 h 6117953"/>
              <a:gd name="connsiteX3" fmla="*/ 790880 w 9452667"/>
              <a:gd name="connsiteY3" fmla="*/ 5962650 h 6117953"/>
              <a:gd name="connsiteX4" fmla="*/ 316217 w 9452667"/>
              <a:gd name="connsiteY4" fmla="*/ 5810251 h 6117953"/>
              <a:gd name="connsiteX5" fmla="*/ 81267 w 9452667"/>
              <a:gd name="connsiteY5" fmla="*/ 5370514 h 6117953"/>
              <a:gd name="connsiteX6" fmla="*/ 81267 w 9452667"/>
              <a:gd name="connsiteY6" fmla="*/ 0 h 6117953"/>
              <a:gd name="connsiteX0" fmla="*/ 0 w 9371400"/>
              <a:gd name="connsiteY0" fmla="*/ 0 h 5965597"/>
              <a:gd name="connsiteX1" fmla="*/ 9371400 w 9371400"/>
              <a:gd name="connsiteY1" fmla="*/ 0 h 5965597"/>
              <a:gd name="connsiteX2" fmla="*/ 9371400 w 9371400"/>
              <a:gd name="connsiteY2" fmla="*/ 3503614 h 5965597"/>
              <a:gd name="connsiteX3" fmla="*/ 709613 w 9371400"/>
              <a:gd name="connsiteY3" fmla="*/ 5962650 h 5965597"/>
              <a:gd name="connsiteX4" fmla="*/ 234950 w 9371400"/>
              <a:gd name="connsiteY4" fmla="*/ 5810251 h 5965597"/>
              <a:gd name="connsiteX5" fmla="*/ 0 w 9371400"/>
              <a:gd name="connsiteY5" fmla="*/ 5370514 h 5965597"/>
              <a:gd name="connsiteX6" fmla="*/ 0 w 9371400"/>
              <a:gd name="connsiteY6" fmla="*/ 0 h 5965597"/>
              <a:gd name="connsiteX0" fmla="*/ 0 w 9371400"/>
              <a:gd name="connsiteY0" fmla="*/ 0 h 5965024"/>
              <a:gd name="connsiteX1" fmla="*/ 9371400 w 9371400"/>
              <a:gd name="connsiteY1" fmla="*/ 0 h 5965024"/>
              <a:gd name="connsiteX2" fmla="*/ 9371400 w 9371400"/>
              <a:gd name="connsiteY2" fmla="*/ 3503614 h 5965024"/>
              <a:gd name="connsiteX3" fmla="*/ 709613 w 9371400"/>
              <a:gd name="connsiteY3" fmla="*/ 5962650 h 5965024"/>
              <a:gd name="connsiteX4" fmla="*/ 203200 w 9371400"/>
              <a:gd name="connsiteY4" fmla="*/ 5788026 h 5965024"/>
              <a:gd name="connsiteX5" fmla="*/ 0 w 9371400"/>
              <a:gd name="connsiteY5" fmla="*/ 5370514 h 5965024"/>
              <a:gd name="connsiteX6" fmla="*/ 0 w 9371400"/>
              <a:gd name="connsiteY6" fmla="*/ 0 h 5965024"/>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65393"/>
              <a:gd name="connsiteX1" fmla="*/ 9371400 w 9371400"/>
              <a:gd name="connsiteY1" fmla="*/ 0 h 5965393"/>
              <a:gd name="connsiteX2" fmla="*/ 9371400 w 9371400"/>
              <a:gd name="connsiteY2" fmla="*/ 3503614 h 5965393"/>
              <a:gd name="connsiteX3" fmla="*/ 709613 w 9371400"/>
              <a:gd name="connsiteY3" fmla="*/ 5962650 h 5965393"/>
              <a:gd name="connsiteX4" fmla="*/ 203200 w 9371400"/>
              <a:gd name="connsiteY4" fmla="*/ 5788026 h 5965393"/>
              <a:gd name="connsiteX5" fmla="*/ 0 w 9371400"/>
              <a:gd name="connsiteY5" fmla="*/ 5370514 h 5965393"/>
              <a:gd name="connsiteX6" fmla="*/ 0 w 9371400"/>
              <a:gd name="connsiteY6" fmla="*/ 0 h 5965393"/>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791"/>
              <a:gd name="connsiteX1" fmla="*/ 9371400 w 9371400"/>
              <a:gd name="connsiteY1" fmla="*/ 0 h 5958791"/>
              <a:gd name="connsiteX2" fmla="*/ 9371400 w 9371400"/>
              <a:gd name="connsiteY2" fmla="*/ 3503614 h 5958791"/>
              <a:gd name="connsiteX3" fmla="*/ 642938 w 9371400"/>
              <a:gd name="connsiteY3" fmla="*/ 5956300 h 5958791"/>
              <a:gd name="connsiteX4" fmla="*/ 203200 w 9371400"/>
              <a:gd name="connsiteY4" fmla="*/ 5788026 h 5958791"/>
              <a:gd name="connsiteX5" fmla="*/ 0 w 9371400"/>
              <a:gd name="connsiteY5" fmla="*/ 5370514 h 5958791"/>
              <a:gd name="connsiteX6" fmla="*/ 0 w 9371400"/>
              <a:gd name="connsiteY6" fmla="*/ 0 h 5958791"/>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58980"/>
              <a:gd name="connsiteX1" fmla="*/ 9371400 w 9371400"/>
              <a:gd name="connsiteY1" fmla="*/ 0 h 5958980"/>
              <a:gd name="connsiteX2" fmla="*/ 9371400 w 9371400"/>
              <a:gd name="connsiteY2" fmla="*/ 3503614 h 5958980"/>
              <a:gd name="connsiteX3" fmla="*/ 642938 w 9371400"/>
              <a:gd name="connsiteY3" fmla="*/ 5956300 h 5958980"/>
              <a:gd name="connsiteX4" fmla="*/ 203200 w 9371400"/>
              <a:gd name="connsiteY4" fmla="*/ 5788026 h 5958980"/>
              <a:gd name="connsiteX5" fmla="*/ 0 w 9371400"/>
              <a:gd name="connsiteY5" fmla="*/ 5322889 h 5958980"/>
              <a:gd name="connsiteX6" fmla="*/ 0 w 9371400"/>
              <a:gd name="connsiteY6" fmla="*/ 0 h 5958980"/>
              <a:gd name="connsiteX0" fmla="*/ 0 w 9371400"/>
              <a:gd name="connsiteY0" fmla="*/ 0 h 5949683"/>
              <a:gd name="connsiteX1" fmla="*/ 9371400 w 9371400"/>
              <a:gd name="connsiteY1" fmla="*/ 0 h 5949683"/>
              <a:gd name="connsiteX2" fmla="*/ 9371400 w 9371400"/>
              <a:gd name="connsiteY2" fmla="*/ 3503614 h 5949683"/>
              <a:gd name="connsiteX3" fmla="*/ 735807 w 9371400"/>
              <a:gd name="connsiteY3" fmla="*/ 5946775 h 5949683"/>
              <a:gd name="connsiteX4" fmla="*/ 203200 w 9371400"/>
              <a:gd name="connsiteY4" fmla="*/ 5788026 h 5949683"/>
              <a:gd name="connsiteX5" fmla="*/ 0 w 9371400"/>
              <a:gd name="connsiteY5" fmla="*/ 5322889 h 5949683"/>
              <a:gd name="connsiteX6" fmla="*/ 0 w 9371400"/>
              <a:gd name="connsiteY6" fmla="*/ 0 h 5949683"/>
              <a:gd name="connsiteX0" fmla="*/ 0 w 9371400"/>
              <a:gd name="connsiteY0" fmla="*/ 0 h 5954326"/>
              <a:gd name="connsiteX1" fmla="*/ 9371400 w 9371400"/>
              <a:gd name="connsiteY1" fmla="*/ 0 h 5954326"/>
              <a:gd name="connsiteX2" fmla="*/ 9371400 w 9371400"/>
              <a:gd name="connsiteY2" fmla="*/ 3503614 h 5954326"/>
              <a:gd name="connsiteX3" fmla="*/ 638176 w 9371400"/>
              <a:gd name="connsiteY3" fmla="*/ 5951537 h 5954326"/>
              <a:gd name="connsiteX4" fmla="*/ 203200 w 9371400"/>
              <a:gd name="connsiteY4" fmla="*/ 5788026 h 5954326"/>
              <a:gd name="connsiteX5" fmla="*/ 0 w 9371400"/>
              <a:gd name="connsiteY5" fmla="*/ 5322889 h 5954326"/>
              <a:gd name="connsiteX6" fmla="*/ 0 w 9371400"/>
              <a:gd name="connsiteY6" fmla="*/ 0 h 5954326"/>
              <a:gd name="connsiteX0" fmla="*/ 0 w 9371400"/>
              <a:gd name="connsiteY0" fmla="*/ 0 h 5960329"/>
              <a:gd name="connsiteX1" fmla="*/ 9371400 w 9371400"/>
              <a:gd name="connsiteY1" fmla="*/ 0 h 5960329"/>
              <a:gd name="connsiteX2" fmla="*/ 9371400 w 9371400"/>
              <a:gd name="connsiteY2" fmla="*/ 3503614 h 5960329"/>
              <a:gd name="connsiteX3" fmla="*/ 773906 w 9371400"/>
              <a:gd name="connsiteY3" fmla="*/ 5936455 h 5960329"/>
              <a:gd name="connsiteX4" fmla="*/ 638176 w 9371400"/>
              <a:gd name="connsiteY4" fmla="*/ 5951537 h 5960329"/>
              <a:gd name="connsiteX5" fmla="*/ 203200 w 9371400"/>
              <a:gd name="connsiteY5" fmla="*/ 5788026 h 5960329"/>
              <a:gd name="connsiteX6" fmla="*/ 0 w 9371400"/>
              <a:gd name="connsiteY6" fmla="*/ 5322889 h 5960329"/>
              <a:gd name="connsiteX7" fmla="*/ 0 w 9371400"/>
              <a:gd name="connsiteY7" fmla="*/ 0 h 5960329"/>
              <a:gd name="connsiteX0" fmla="*/ 0 w 9371400"/>
              <a:gd name="connsiteY0" fmla="*/ 0 h 5962334"/>
              <a:gd name="connsiteX1" fmla="*/ 9371400 w 9371400"/>
              <a:gd name="connsiteY1" fmla="*/ 0 h 5962334"/>
              <a:gd name="connsiteX2" fmla="*/ 9371400 w 9371400"/>
              <a:gd name="connsiteY2" fmla="*/ 3503614 h 5962334"/>
              <a:gd name="connsiteX3" fmla="*/ 773906 w 9371400"/>
              <a:gd name="connsiteY3" fmla="*/ 5936455 h 5962334"/>
              <a:gd name="connsiteX4" fmla="*/ 535782 w 9371400"/>
              <a:gd name="connsiteY4" fmla="*/ 5953918 h 5962334"/>
              <a:gd name="connsiteX5" fmla="*/ 203200 w 9371400"/>
              <a:gd name="connsiteY5" fmla="*/ 5788026 h 5962334"/>
              <a:gd name="connsiteX6" fmla="*/ 0 w 9371400"/>
              <a:gd name="connsiteY6" fmla="*/ 5322889 h 5962334"/>
              <a:gd name="connsiteX7" fmla="*/ 0 w 9371400"/>
              <a:gd name="connsiteY7" fmla="*/ 0 h 5962334"/>
              <a:gd name="connsiteX0" fmla="*/ 0 w 9371400"/>
              <a:gd name="connsiteY0" fmla="*/ 0 h 5960358"/>
              <a:gd name="connsiteX1" fmla="*/ 9371400 w 9371400"/>
              <a:gd name="connsiteY1" fmla="*/ 0 h 5960358"/>
              <a:gd name="connsiteX2" fmla="*/ 9371400 w 9371400"/>
              <a:gd name="connsiteY2" fmla="*/ 3503614 h 5960358"/>
              <a:gd name="connsiteX3" fmla="*/ 773906 w 9371400"/>
              <a:gd name="connsiteY3" fmla="*/ 5936455 h 5960358"/>
              <a:gd name="connsiteX4" fmla="*/ 535782 w 9371400"/>
              <a:gd name="connsiteY4" fmla="*/ 5953918 h 5960358"/>
              <a:gd name="connsiteX5" fmla="*/ 203200 w 9371400"/>
              <a:gd name="connsiteY5" fmla="*/ 5788026 h 5960358"/>
              <a:gd name="connsiteX6" fmla="*/ 0 w 9371400"/>
              <a:gd name="connsiteY6" fmla="*/ 5322889 h 5960358"/>
              <a:gd name="connsiteX7" fmla="*/ 0 w 9371400"/>
              <a:gd name="connsiteY7" fmla="*/ 0 h 5960358"/>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62002"/>
              <a:gd name="connsiteX1" fmla="*/ 9371400 w 9371400"/>
              <a:gd name="connsiteY1" fmla="*/ 0 h 5962002"/>
              <a:gd name="connsiteX2" fmla="*/ 9371400 w 9371400"/>
              <a:gd name="connsiteY2" fmla="*/ 3503614 h 5962002"/>
              <a:gd name="connsiteX3" fmla="*/ 773906 w 9371400"/>
              <a:gd name="connsiteY3" fmla="*/ 5936455 h 5962002"/>
              <a:gd name="connsiteX4" fmla="*/ 535782 w 9371400"/>
              <a:gd name="connsiteY4" fmla="*/ 5953918 h 5962002"/>
              <a:gd name="connsiteX5" fmla="*/ 198438 w 9371400"/>
              <a:gd name="connsiteY5" fmla="*/ 5792788 h 5962002"/>
              <a:gd name="connsiteX6" fmla="*/ 0 w 9371400"/>
              <a:gd name="connsiteY6" fmla="*/ 5322889 h 5962002"/>
              <a:gd name="connsiteX7" fmla="*/ 0 w 9371400"/>
              <a:gd name="connsiteY7" fmla="*/ 0 h 5962002"/>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 name="connsiteX0" fmla="*/ 0 w 9371400"/>
              <a:gd name="connsiteY0" fmla="*/ 0 h 5958126"/>
              <a:gd name="connsiteX1" fmla="*/ 9371400 w 9371400"/>
              <a:gd name="connsiteY1" fmla="*/ 0 h 5958126"/>
              <a:gd name="connsiteX2" fmla="*/ 9371400 w 9371400"/>
              <a:gd name="connsiteY2" fmla="*/ 3503614 h 5958126"/>
              <a:gd name="connsiteX3" fmla="*/ 773906 w 9371400"/>
              <a:gd name="connsiteY3" fmla="*/ 5936455 h 5958126"/>
              <a:gd name="connsiteX4" fmla="*/ 535782 w 9371400"/>
              <a:gd name="connsiteY4" fmla="*/ 5953918 h 5958126"/>
              <a:gd name="connsiteX5" fmla="*/ 198438 w 9371400"/>
              <a:gd name="connsiteY5" fmla="*/ 5792788 h 5958126"/>
              <a:gd name="connsiteX6" fmla="*/ 0 w 9371400"/>
              <a:gd name="connsiteY6" fmla="*/ 5322889 h 5958126"/>
              <a:gd name="connsiteX7" fmla="*/ 0 w 9371400"/>
              <a:gd name="connsiteY7" fmla="*/ 0 h 5958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1400" h="5958126">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bg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n-GB" sz="1400" dirty="0" err="1" smtClean="0"/>
          </a:p>
        </p:txBody>
      </p:sp>
      <p:sp>
        <p:nvSpPr>
          <p:cNvPr id="2" name="Title 1"/>
          <p:cNvSpPr>
            <a:spLocks noGrp="1"/>
          </p:cNvSpPr>
          <p:nvPr>
            <p:ph type="title" hasCustomPrompt="1"/>
          </p:nvPr>
        </p:nvSpPr>
        <p:spPr>
          <a:xfrm>
            <a:off x="762001" y="563563"/>
            <a:ext cx="7605347" cy="370558"/>
          </a:xfrm>
        </p:spPr>
        <p:txBody>
          <a:bodyPr/>
          <a:lstStyle>
            <a:lvl1pPr>
              <a:lnSpc>
                <a:spcPct val="85000"/>
              </a:lnSpc>
              <a:defRPr sz="3600" b="1" baseline="0">
                <a:solidFill>
                  <a:schemeClr val="accent5"/>
                </a:solidFill>
              </a:defRPr>
            </a:lvl1pPr>
          </a:lstStyle>
          <a:p>
            <a:r>
              <a:rPr lang="en-US" dirty="0" smtClean="0"/>
              <a:t>Statement/quote slide</a:t>
            </a:r>
            <a:endParaRPr lang="en-GB" dirty="0"/>
          </a:p>
        </p:txBody>
      </p:sp>
      <p:sp>
        <p:nvSpPr>
          <p:cNvPr id="8" name="Text Placeholder 10"/>
          <p:cNvSpPr>
            <a:spLocks noGrp="1"/>
          </p:cNvSpPr>
          <p:nvPr>
            <p:ph type="body" sz="quarter" idx="14"/>
          </p:nvPr>
        </p:nvSpPr>
        <p:spPr>
          <a:xfrm>
            <a:off x="762000" y="1779589"/>
            <a:ext cx="5181600" cy="2280624"/>
          </a:xfrm>
        </p:spPr>
        <p:txBody>
          <a:bodyPr wrap="square">
            <a:spAutoFit/>
          </a:bodyPr>
          <a:lstStyle>
            <a:lvl1pPr>
              <a:lnSpc>
                <a:spcPct val="105000"/>
              </a:lnSpc>
              <a:spcAft>
                <a:spcPts val="1800"/>
              </a:spcAft>
              <a:defRPr sz="2200" b="0">
                <a:solidFill>
                  <a:schemeClr val="tx1"/>
                </a:solidFill>
              </a:defRPr>
            </a:lvl1pPr>
            <a:lvl2pPr>
              <a:defRPr>
                <a:solidFill>
                  <a:schemeClr val="tx1"/>
                </a:solidFill>
              </a:defRPr>
            </a:lvl2pPr>
            <a:lvl3pPr>
              <a:buClrTx/>
              <a:defRPr>
                <a:solidFill>
                  <a:schemeClr val="tx1"/>
                </a:solidFill>
              </a:defRPr>
            </a:lvl3pPr>
            <a:lvl4pPr>
              <a:buClrTx/>
              <a:defRPr>
                <a:solidFill>
                  <a:schemeClr val="tx1"/>
                </a:solidFill>
              </a:defRPr>
            </a:lvl4pPr>
            <a:lvl5pPr>
              <a:buClrTx/>
              <a:defRPr>
                <a:solidFill>
                  <a:schemeClr val="tx1"/>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dirty="0"/>
          </a:p>
        </p:txBody>
      </p:sp>
      <p:sp>
        <p:nvSpPr>
          <p:cNvPr id="12" name="Freeform 6"/>
          <p:cNvSpPr>
            <a:spLocks/>
          </p:cNvSpPr>
          <p:nvPr/>
        </p:nvSpPr>
        <p:spPr bwMode="auto">
          <a:xfrm>
            <a:off x="8367346" y="-9525"/>
            <a:ext cx="320920"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solidFill>
              <a:schemeClr val="tx2"/>
            </a:solid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‹Nº›</a:t>
            </a:fld>
            <a:endParaRPr lang="en-GB" sz="1200" smtClean="0">
              <a:solidFill>
                <a:schemeClr val="accent5"/>
              </a:solidFill>
            </a:endParaRPr>
          </a:p>
        </p:txBody>
      </p:sp>
    </p:spTree>
    <p:extLst>
      <p:ext uri="{BB962C8B-B14F-4D97-AF65-F5344CB8AC3E}">
        <p14:creationId xmlns:p14="http://schemas.microsoft.com/office/powerpoint/2010/main" val="3737481816"/>
      </p:ext>
    </p:extLst>
  </p:cSld>
  <p:clrMapOvr>
    <a:masterClrMapping/>
  </p:clrMapOvr>
  <p:timing>
    <p:tnLst>
      <p:par>
        <p:cTn id="1" dur="indefinite" restart="never" nodeType="tmRoot"/>
      </p:par>
    </p:tnLst>
  </p:timing>
  <p:hf hdr="0" dt="0"/>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a:xfrm>
            <a:off x="762001" y="1266665"/>
            <a:ext cx="7605346" cy="1692771"/>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B54AFB91-F84F-4772-8617-93B52E2884DD}" type="datetime1">
              <a:rPr lang="en-US" smtClean="0"/>
              <a:t>9/28/2017</a:t>
            </a:fld>
            <a:endParaRPr lang="en-US" dirty="0"/>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E6028DB7-8FB1-45F4-961E-B8F649C2AEC6}" type="slidenum">
              <a:rPr lang="en-US" smtClean="0">
                <a:solidFill>
                  <a:prstClr val="black">
                    <a:tint val="75000"/>
                  </a:prstClr>
                </a:solidFill>
              </a:rPr>
              <a:pPr/>
              <a:t>‹Nº›</a:t>
            </a:fld>
            <a:endParaRPr lang="en-US">
              <a:solidFill>
                <a:prstClr val="black">
                  <a:tint val="75000"/>
                </a:prstClr>
              </a:solidFill>
            </a:endParaRPr>
          </a:p>
        </p:txBody>
      </p:sp>
    </p:spTree>
    <p:extLst>
      <p:ext uri="{BB962C8B-B14F-4D97-AF65-F5344CB8AC3E}">
        <p14:creationId xmlns:p14="http://schemas.microsoft.com/office/powerpoint/2010/main" val="4060581580"/>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el und Inhalt">
    <p:spTree>
      <p:nvGrpSpPr>
        <p:cNvPr id="1" name=""/>
        <p:cNvGrpSpPr/>
        <p:nvPr/>
      </p:nvGrpSpPr>
      <p:grpSpPr>
        <a:xfrm>
          <a:off x="0" y="0"/>
          <a:ext cx="0" cy="0"/>
          <a:chOff x="0" y="0"/>
          <a:chExt cx="0" cy="0"/>
        </a:xfrm>
      </p:grpSpPr>
      <p:sp>
        <p:nvSpPr>
          <p:cNvPr id="6" name="Title 5"/>
          <p:cNvSpPr>
            <a:spLocks noGrp="1" noChangeArrowheads="1"/>
          </p:cNvSpPr>
          <p:nvPr>
            <p:ph type="title"/>
          </p:nvPr>
        </p:nvSpPr>
        <p:spPr bwMode="auto">
          <a:xfrm>
            <a:off x="541138" y="896407"/>
            <a:ext cx="7991475"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2200"/>
            </a:lvl1pPr>
          </a:lstStyle>
          <a:p>
            <a:pPr lvl="0"/>
            <a:r>
              <a:rPr lang="es-ES" smtClean="0"/>
              <a:t>Haga clic para modificar el estilo de título del patrón</a:t>
            </a:r>
            <a:endParaRPr lang="de-DE" dirty="0"/>
          </a:p>
        </p:txBody>
      </p:sp>
      <p:sp>
        <p:nvSpPr>
          <p:cNvPr id="9" name="Rectangle 6"/>
          <p:cNvSpPr>
            <a:spLocks noGrp="1" noChangeArrowheads="1"/>
          </p:cNvSpPr>
          <p:nvPr>
            <p:ph idx="11"/>
          </p:nvPr>
        </p:nvSpPr>
        <p:spPr bwMode="auto">
          <a:xfrm>
            <a:off x="539552" y="1439865"/>
            <a:ext cx="7993062"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800"/>
            </a:lvl1pPr>
            <a:lvl2pPr>
              <a:defRPr sz="1800"/>
            </a:lvl2pPr>
            <a:lvl3pPr>
              <a:defRPr sz="1800"/>
            </a:lvl3pPr>
            <a:lvl4pPr>
              <a:defRPr sz="1800"/>
            </a:lvl4pPr>
            <a:lvl5pPr>
              <a:defRPr sz="18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de-DE" dirty="0"/>
          </a:p>
        </p:txBody>
      </p:sp>
    </p:spTree>
    <p:extLst>
      <p:ext uri="{BB962C8B-B14F-4D97-AF65-F5344CB8AC3E}">
        <p14:creationId xmlns:p14="http://schemas.microsoft.com/office/powerpoint/2010/main" val="1769737499"/>
      </p:ext>
    </p:extLst>
  </p:cSld>
  <p:clrMapOvr>
    <a:masterClrMapping/>
  </p:clrMapOvr>
  <p:transition spd="slow"/>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5_Titel und Inhalt">
    <p:spTree>
      <p:nvGrpSpPr>
        <p:cNvPr id="1" name=""/>
        <p:cNvGrpSpPr/>
        <p:nvPr/>
      </p:nvGrpSpPr>
      <p:grpSpPr>
        <a:xfrm>
          <a:off x="0" y="0"/>
          <a:ext cx="0" cy="0"/>
          <a:chOff x="0" y="0"/>
          <a:chExt cx="0" cy="0"/>
        </a:xfrm>
      </p:grpSpPr>
      <p:sp>
        <p:nvSpPr>
          <p:cNvPr id="6" name="Title 5"/>
          <p:cNvSpPr>
            <a:spLocks noGrp="1" noChangeArrowheads="1"/>
          </p:cNvSpPr>
          <p:nvPr>
            <p:ph type="title"/>
          </p:nvPr>
        </p:nvSpPr>
        <p:spPr bwMode="auto">
          <a:xfrm>
            <a:off x="737455" y="549276"/>
            <a:ext cx="7991475"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2400" b="1">
                <a:solidFill>
                  <a:srgbClr val="486A7E"/>
                </a:solidFill>
              </a:defRPr>
            </a:lvl1pPr>
          </a:lstStyle>
          <a:p>
            <a:pPr lvl="0"/>
            <a:r>
              <a:rPr lang="es-ES" smtClean="0"/>
              <a:t>Haga clic para modificar el estilo de título del patrón</a:t>
            </a:r>
            <a:endParaRPr lang="de-DE" dirty="0"/>
          </a:p>
        </p:txBody>
      </p:sp>
      <p:sp>
        <p:nvSpPr>
          <p:cNvPr id="9" name="Rectangle 6"/>
          <p:cNvSpPr>
            <a:spLocks noGrp="1" noChangeArrowheads="1"/>
          </p:cNvSpPr>
          <p:nvPr>
            <p:ph idx="11"/>
          </p:nvPr>
        </p:nvSpPr>
        <p:spPr bwMode="auto">
          <a:xfrm>
            <a:off x="539552" y="1439865"/>
            <a:ext cx="7993062"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800"/>
            </a:lvl1pPr>
            <a:lvl2pPr>
              <a:defRPr sz="1800"/>
            </a:lvl2pPr>
            <a:lvl3pPr>
              <a:defRPr sz="1800"/>
            </a:lvl3pPr>
            <a:lvl4pPr>
              <a:defRPr sz="1800"/>
            </a:lvl4pPr>
            <a:lvl5pPr>
              <a:defRPr sz="18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de-DE" dirty="0"/>
          </a:p>
        </p:txBody>
      </p:sp>
    </p:spTree>
    <p:extLst>
      <p:ext uri="{BB962C8B-B14F-4D97-AF65-F5344CB8AC3E}">
        <p14:creationId xmlns:p14="http://schemas.microsoft.com/office/powerpoint/2010/main" val="2070256040"/>
      </p:ext>
    </p:extLst>
  </p:cSld>
  <p:clrMapOvr>
    <a:masterClrMapping/>
  </p:clrMapOvr>
  <p:transition spd="slow"/>
  <p:timing>
    <p:tnLst>
      <p:par>
        <p:cTn id="1" dur="indefinite" restart="never" nodeType="tmRoot"/>
      </p:par>
    </p:tnLst>
  </p:timing>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ubtítulo">
    <p:spTree>
      <p:nvGrpSpPr>
        <p:cNvPr id="1" name=""/>
        <p:cNvGrpSpPr/>
        <p:nvPr/>
      </p:nvGrpSpPr>
      <p:grpSpPr>
        <a:xfrm>
          <a:off x="0" y="0"/>
          <a:ext cx="0" cy="0"/>
          <a:chOff x="0" y="0"/>
          <a:chExt cx="0" cy="0"/>
        </a:xfrm>
      </p:grpSpPr>
      <p:sp>
        <p:nvSpPr>
          <p:cNvPr id="3" name="Rectangle 5"/>
          <p:cNvSpPr>
            <a:spLocks noGrp="1" noChangeArrowheads="1"/>
          </p:cNvSpPr>
          <p:nvPr>
            <p:ph type="title"/>
          </p:nvPr>
        </p:nvSpPr>
        <p:spPr bwMode="auto">
          <a:xfrm>
            <a:off x="737455" y="549275"/>
            <a:ext cx="7991475"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2400" b="1">
                <a:solidFill>
                  <a:srgbClr val="486A7E"/>
                </a:solidFill>
              </a:defRPr>
            </a:lvl1pPr>
          </a:lstStyle>
          <a:p>
            <a:pPr lvl="0"/>
            <a:r>
              <a:rPr lang="es-ES" smtClean="0"/>
              <a:t>Haga clic para modificar el estilo de título del patrón</a:t>
            </a:r>
            <a:endParaRPr lang="de-DE" dirty="0"/>
          </a:p>
        </p:txBody>
      </p:sp>
    </p:spTree>
    <p:extLst>
      <p:ext uri="{BB962C8B-B14F-4D97-AF65-F5344CB8AC3E}">
        <p14:creationId xmlns:p14="http://schemas.microsoft.com/office/powerpoint/2010/main" val="4265419900"/>
      </p:ext>
    </p:extLst>
  </p:cSld>
  <p:clrMapOvr>
    <a:masterClrMapping/>
  </p:clrMapOvr>
  <p:transition spd="slow"/>
  <p:timing>
    <p:tnLst>
      <p:par>
        <p:cTn id="1" dur="indefinite" restart="never" nodeType="tmRoot"/>
      </p:par>
    </p:tnLst>
  </p:timing>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Nur Titel">
    <p:spTree>
      <p:nvGrpSpPr>
        <p:cNvPr id="1" name=""/>
        <p:cNvGrpSpPr/>
        <p:nvPr/>
      </p:nvGrpSpPr>
      <p:grpSpPr>
        <a:xfrm>
          <a:off x="0" y="0"/>
          <a:ext cx="0" cy="0"/>
          <a:chOff x="0" y="0"/>
          <a:chExt cx="0" cy="0"/>
        </a:xfrm>
      </p:grpSpPr>
      <p:sp>
        <p:nvSpPr>
          <p:cNvPr id="3" name="Rectangle 5"/>
          <p:cNvSpPr>
            <a:spLocks noGrp="1" noChangeArrowheads="1"/>
          </p:cNvSpPr>
          <p:nvPr>
            <p:ph type="title"/>
          </p:nvPr>
        </p:nvSpPr>
        <p:spPr bwMode="auto">
          <a:xfrm>
            <a:off x="539553" y="896405"/>
            <a:ext cx="7991475"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r>
              <a:rPr lang="es-ES" smtClean="0"/>
              <a:t>Haga clic para modificar el estilo de título del patrón</a:t>
            </a:r>
            <a:endParaRPr lang="de-DE" dirty="0"/>
          </a:p>
        </p:txBody>
      </p:sp>
    </p:spTree>
    <p:extLst>
      <p:ext uri="{BB962C8B-B14F-4D97-AF65-F5344CB8AC3E}">
        <p14:creationId xmlns:p14="http://schemas.microsoft.com/office/powerpoint/2010/main" val="3886771152"/>
      </p:ext>
    </p:extLst>
  </p:cSld>
  <p:clrMapOvr>
    <a:masterClrMapping/>
  </p:clrMapOvr>
  <p:transition spd="slow"/>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lgn="r">
              <a:defRPr/>
            </a:lvl1pPr>
          </a:lstStyle>
          <a:p>
            <a:fld id="{F2AE7022-7237-4923-8AD8-50E9DAF5E693}" type="slidenum">
              <a:rPr lang="en-US" smtClean="0"/>
              <a:pPr/>
              <a:t>‹Nº›</a:t>
            </a:fld>
            <a:endParaRPr lang="en-US" dirty="0"/>
          </a:p>
        </p:txBody>
      </p:sp>
      <p:sp>
        <p:nvSpPr>
          <p:cNvPr id="9"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Placeholder 1"/>
          <p:cNvSpPr>
            <a:spLocks noGrp="1"/>
          </p:cNvSpPr>
          <p:nvPr>
            <p:ph type="title"/>
          </p:nvPr>
        </p:nvSpPr>
        <p:spPr>
          <a:xfrm>
            <a:off x="457200" y="274638"/>
            <a:ext cx="8229600" cy="854281"/>
          </a:xfrm>
          <a:prstGeom prst="rect">
            <a:avLst/>
          </a:prstGeom>
        </p:spPr>
        <p:txBody>
          <a:bodyPr vert="horz" lIns="91440" tIns="45720" rIns="91440" bIns="45720" rtlCol="0" anchor="ctr">
            <a:normAutofit/>
          </a:bodyPr>
          <a:lstStyle>
            <a:lvl1pPr>
              <a:defRPr>
                <a:latin typeface="Myriad Pro Black"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4534618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Cover Page_Image 1 (colour.)">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3" y="-1"/>
            <a:ext cx="9138374" cy="6858001"/>
          </a:xfrm>
          <a:prstGeom prst="rect">
            <a:avLst/>
          </a:prstGeom>
          <a:noFill/>
          <a:ln>
            <a:noFill/>
          </a:ln>
        </p:spPr>
      </p:pic>
      <p:grpSp>
        <p:nvGrpSpPr>
          <p:cNvPr id="23" name="Group 22"/>
          <p:cNvGrpSpPr/>
          <p:nvPr/>
        </p:nvGrpSpPr>
        <p:grpSpPr>
          <a:xfrm>
            <a:off x="4545223" y="0"/>
            <a:ext cx="4144742" cy="3258955"/>
            <a:chOff x="4891355" y="-10176"/>
            <a:chExt cx="4490137" cy="3258955"/>
          </a:xfrm>
        </p:grpSpPr>
        <p:sp>
          <p:nvSpPr>
            <p:cNvPr id="24"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rgbClr val="3D9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24"/>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9" name="Freeform 17"/>
          <p:cNvSpPr>
            <a:spLocks/>
          </p:cNvSpPr>
          <p:nvPr/>
        </p:nvSpPr>
        <p:spPr bwMode="auto">
          <a:xfrm>
            <a:off x="1108" y="3483"/>
            <a:ext cx="9141785"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3630" y="6057901"/>
            <a:ext cx="2926209" cy="306000"/>
          </a:xfrm>
          <a:prstGeom prst="rect">
            <a:avLst/>
          </a:prstGeom>
        </p:spPr>
      </p:pic>
      <p:sp>
        <p:nvSpPr>
          <p:cNvPr id="10" name="Rectangle 9"/>
          <p:cNvSpPr/>
          <p:nvPr/>
        </p:nvSpPr>
        <p:spPr bwMode="auto">
          <a:xfrm>
            <a:off x="9357763" y="3"/>
            <a:ext cx="2574974" cy="908718"/>
          </a:xfrm>
          <a:prstGeom prst="rect">
            <a:avLst/>
          </a:prstGeom>
          <a:solidFill>
            <a:schemeClr val="accent3"/>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200" b="1" dirty="0" smtClean="0">
                <a:solidFill>
                  <a:schemeClr val="bg1"/>
                </a:solidFill>
              </a:rPr>
              <a:t>Instructions Option</a:t>
            </a:r>
            <a:r>
              <a:rPr lang="en-US" sz="1200" b="1" baseline="0" dirty="0" smtClean="0">
                <a:solidFill>
                  <a:schemeClr val="bg1"/>
                </a:solidFill>
              </a:rPr>
              <a:t> 2</a:t>
            </a:r>
            <a:endParaRPr lang="en-US" sz="1200" b="1" dirty="0" smtClean="0">
              <a:solidFill>
                <a:schemeClr val="bg1"/>
              </a:solidFill>
            </a:endParaRPr>
          </a:p>
          <a:p>
            <a:pPr algn="l"/>
            <a:r>
              <a:rPr lang="en-US" sz="1200" b="0" dirty="0" smtClean="0">
                <a:solidFill>
                  <a:schemeClr val="bg1"/>
                </a:solidFill>
              </a:rPr>
              <a:t>To update the background image, please go into the master slide and replace image. Then send to back.</a:t>
            </a:r>
            <a:endParaRPr lang="en-US" sz="1200" b="0" baseline="0" dirty="0" smtClean="0">
              <a:solidFill>
                <a:schemeClr val="bg1"/>
              </a:solidFill>
            </a:endParaRPr>
          </a:p>
        </p:txBody>
      </p:sp>
      <p:sp>
        <p:nvSpPr>
          <p:cNvPr id="13" name="Title 1"/>
          <p:cNvSpPr>
            <a:spLocks noGrp="1"/>
          </p:cNvSpPr>
          <p:nvPr>
            <p:ph type="title"/>
          </p:nvPr>
        </p:nvSpPr>
        <p:spPr>
          <a:xfrm>
            <a:off x="4769772" y="507607"/>
            <a:ext cx="3695643" cy="649049"/>
          </a:xfrm>
        </p:spPr>
        <p:txBody>
          <a:bodyPr/>
          <a:lstStyle>
            <a:lvl1pPr>
              <a:defRPr sz="2300">
                <a:solidFill>
                  <a:schemeClr val="tx2"/>
                </a:solidFill>
              </a:defRPr>
            </a:lvl1pPr>
          </a:lstStyle>
          <a:p>
            <a:r>
              <a:rPr lang="es-ES" smtClean="0"/>
              <a:t>Haga clic para modificar el estilo de título del patrón</a:t>
            </a:r>
            <a:endParaRPr lang="en-GB" dirty="0"/>
          </a:p>
        </p:txBody>
      </p:sp>
      <p:sp>
        <p:nvSpPr>
          <p:cNvPr id="14" name="Text Placeholder 3"/>
          <p:cNvSpPr>
            <a:spLocks noGrp="1"/>
          </p:cNvSpPr>
          <p:nvPr>
            <p:ph type="body" sz="quarter" idx="12"/>
          </p:nvPr>
        </p:nvSpPr>
        <p:spPr>
          <a:xfrm>
            <a:off x="4769744" y="1274763"/>
            <a:ext cx="3695700" cy="938719"/>
          </a:xfrm>
        </p:spPr>
        <p:txBody>
          <a:bodyPr/>
          <a:lstStyle>
            <a:lvl1pPr>
              <a:defRPr sz="2000" b="0">
                <a:solidFill>
                  <a:schemeClr val="accent2"/>
                </a:solidFill>
                <a:latin typeface="+mn-lt"/>
              </a:defRPr>
            </a:lvl1pPr>
            <a:lvl2pPr>
              <a:defRPr sz="1600">
                <a:solidFill>
                  <a:schemeClr val="accent2"/>
                </a:solidFill>
              </a:defRPr>
            </a:lvl2pPr>
          </a:lstStyle>
          <a:p>
            <a:pPr lvl="0"/>
            <a:r>
              <a:rPr lang="es-ES" smtClean="0"/>
              <a:t>Haga clic para modificar el estilo de texto del patrón</a:t>
            </a:r>
          </a:p>
          <a:p>
            <a:pPr lvl="1"/>
            <a:r>
              <a:rPr lang="es-ES" smtClean="0"/>
              <a:t>Segundo nivel</a:t>
            </a:r>
          </a:p>
        </p:txBody>
      </p:sp>
    </p:spTree>
    <p:extLst>
      <p:ext uri="{BB962C8B-B14F-4D97-AF65-F5344CB8AC3E}">
        <p14:creationId xmlns:p14="http://schemas.microsoft.com/office/powerpoint/2010/main" val="1224555283"/>
      </p:ext>
    </p:extLst>
  </p:cSld>
  <p:clrMapOvr>
    <a:masterClrMapping/>
  </p:clrMapOvr>
  <p:timing>
    <p:tnLst>
      <p:par>
        <p:cTn id="1" dur="indefinite" restart="never" nodeType="tmRoot"/>
      </p:par>
    </p:tnLst>
  </p:timing>
  <p:hf hdr="0" dt="0"/>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Antes de iniciar">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lgn="r">
              <a:defRPr/>
            </a:lvl1pPr>
          </a:lstStyle>
          <a:p>
            <a:fld id="{F2AE7022-7237-4923-8AD8-50E9DAF5E693}" type="slidenum">
              <a:rPr lang="en-US" smtClean="0"/>
              <a:pPr/>
              <a:t>‹Nº›</a:t>
            </a:fld>
            <a:endParaRPr lang="en-US" dirty="0"/>
          </a:p>
        </p:txBody>
      </p:sp>
      <p:sp>
        <p:nvSpPr>
          <p:cNvPr id="9" name="Title 1"/>
          <p:cNvSpPr>
            <a:spLocks noGrp="1"/>
          </p:cNvSpPr>
          <p:nvPr>
            <p:ph type="title"/>
          </p:nvPr>
        </p:nvSpPr>
        <p:spPr>
          <a:xfrm>
            <a:off x="3276600" y="274638"/>
            <a:ext cx="5867400" cy="854281"/>
          </a:xfrm>
        </p:spPr>
        <p:txBody>
          <a:bodyPr>
            <a:noAutofit/>
          </a:bodyPr>
          <a:lstStyle>
            <a:lvl1pPr algn="l">
              <a:defRPr sz="3200"/>
            </a:lvl1pPr>
          </a:lstStyle>
          <a:p>
            <a:r>
              <a:rPr lang="en-US" dirty="0" smtClean="0"/>
              <a:t>Click to edit Master title style</a:t>
            </a:r>
            <a:endParaRPr lang="en-US" dirty="0"/>
          </a:p>
        </p:txBody>
      </p:sp>
      <p:sp>
        <p:nvSpPr>
          <p:cNvPr id="7" name="Chord 6"/>
          <p:cNvSpPr/>
          <p:nvPr userDrawn="1"/>
        </p:nvSpPr>
        <p:spPr>
          <a:xfrm rot="17520000">
            <a:off x="248867" y="-1606675"/>
            <a:ext cx="2895600" cy="2895600"/>
          </a:xfrm>
          <a:prstGeom prst="chord">
            <a:avLst/>
          </a:prstGeom>
          <a:solidFill>
            <a:srgbClr val="FF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591750" y="228600"/>
            <a:ext cx="2160913" cy="461665"/>
          </a:xfrm>
          <a:prstGeom prst="rect">
            <a:avLst/>
          </a:prstGeom>
          <a:noFill/>
        </p:spPr>
        <p:txBody>
          <a:bodyPr wrap="none" rtlCol="0">
            <a:spAutoFit/>
          </a:bodyPr>
          <a:lstStyle/>
          <a:p>
            <a:pPr algn="ctr"/>
            <a:r>
              <a:rPr lang="en-US" sz="2400" b="1" dirty="0" smtClean="0">
                <a:solidFill>
                  <a:schemeClr val="bg1"/>
                </a:solidFill>
              </a:rPr>
              <a:t>Antes de </a:t>
            </a:r>
            <a:r>
              <a:rPr lang="en-US" sz="2400" b="1" dirty="0" err="1" smtClean="0">
                <a:solidFill>
                  <a:schemeClr val="bg1"/>
                </a:solidFill>
              </a:rPr>
              <a:t>Iniciar</a:t>
            </a:r>
            <a:endParaRPr lang="en-US" sz="2400" b="1" dirty="0">
              <a:solidFill>
                <a:schemeClr val="bg1"/>
              </a:solidFill>
            </a:endParaRPr>
          </a:p>
        </p:txBody>
      </p:sp>
    </p:spTree>
    <p:extLst>
      <p:ext uri="{BB962C8B-B14F-4D97-AF65-F5344CB8AC3E}">
        <p14:creationId xmlns:p14="http://schemas.microsoft.com/office/powerpoint/2010/main" val="24312372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Dónde publicar">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lgn="r">
              <a:defRPr/>
            </a:lvl1pPr>
          </a:lstStyle>
          <a:p>
            <a:fld id="{F2AE7022-7237-4923-8AD8-50E9DAF5E693}" type="slidenum">
              <a:rPr lang="en-US" smtClean="0"/>
              <a:pPr/>
              <a:t>‹Nº›</a:t>
            </a:fld>
            <a:endParaRPr lang="en-US" dirty="0"/>
          </a:p>
        </p:txBody>
      </p:sp>
      <p:sp>
        <p:nvSpPr>
          <p:cNvPr id="7" name="Chord 6"/>
          <p:cNvSpPr/>
          <p:nvPr userDrawn="1"/>
        </p:nvSpPr>
        <p:spPr>
          <a:xfrm rot="17520000">
            <a:off x="248867" y="-1606675"/>
            <a:ext cx="2895600" cy="2895600"/>
          </a:xfrm>
          <a:prstGeom prst="chord">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467597" y="285700"/>
            <a:ext cx="2458140" cy="461665"/>
          </a:xfrm>
          <a:prstGeom prst="rect">
            <a:avLst/>
          </a:prstGeom>
          <a:noFill/>
        </p:spPr>
        <p:txBody>
          <a:bodyPr wrap="square" rtlCol="0">
            <a:spAutoFit/>
          </a:bodyPr>
          <a:lstStyle/>
          <a:p>
            <a:pPr algn="ctr"/>
            <a:r>
              <a:rPr lang="en-US" sz="2400" b="1" dirty="0" err="1" smtClean="0">
                <a:solidFill>
                  <a:schemeClr val="bg1"/>
                </a:solidFill>
              </a:rPr>
              <a:t>Dónde</a:t>
            </a:r>
            <a:r>
              <a:rPr lang="en-US" sz="2400" b="1" dirty="0" smtClean="0">
                <a:solidFill>
                  <a:schemeClr val="bg1"/>
                </a:solidFill>
              </a:rPr>
              <a:t> </a:t>
            </a:r>
            <a:r>
              <a:rPr lang="en-US" sz="2400" b="1" dirty="0" err="1" smtClean="0">
                <a:solidFill>
                  <a:schemeClr val="bg1"/>
                </a:solidFill>
              </a:rPr>
              <a:t>publicar</a:t>
            </a:r>
            <a:endParaRPr lang="en-US" sz="2400" b="1" dirty="0">
              <a:solidFill>
                <a:schemeClr val="bg1"/>
              </a:solidFill>
            </a:endParaRPr>
          </a:p>
        </p:txBody>
      </p:sp>
      <p:sp>
        <p:nvSpPr>
          <p:cNvPr id="9" name="Title 1"/>
          <p:cNvSpPr>
            <a:spLocks noGrp="1"/>
          </p:cNvSpPr>
          <p:nvPr>
            <p:ph type="title"/>
          </p:nvPr>
        </p:nvSpPr>
        <p:spPr>
          <a:xfrm>
            <a:off x="3276600" y="274638"/>
            <a:ext cx="5867400" cy="854281"/>
          </a:xfrm>
        </p:spPr>
        <p:txBody>
          <a:bodyPr>
            <a:noAutofit/>
          </a:bodyPr>
          <a:lstStyle>
            <a:lvl1pPr algn="l">
              <a:defRPr sz="3200"/>
            </a:lvl1pPr>
          </a:lstStyle>
          <a:p>
            <a:r>
              <a:rPr lang="en-US" dirty="0" smtClean="0"/>
              <a:t>Click to edit Master title style</a:t>
            </a:r>
            <a:endParaRPr lang="en-US" dirty="0"/>
          </a:p>
        </p:txBody>
      </p:sp>
    </p:spTree>
    <p:extLst>
      <p:ext uri="{BB962C8B-B14F-4D97-AF65-F5344CB8AC3E}">
        <p14:creationId xmlns:p14="http://schemas.microsoft.com/office/powerpoint/2010/main" val="85938055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Acceso Abierto">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lgn="r">
              <a:defRPr/>
            </a:lvl1pPr>
          </a:lstStyle>
          <a:p>
            <a:fld id="{F2AE7022-7237-4923-8AD8-50E9DAF5E693}" type="slidenum">
              <a:rPr lang="en-US" smtClean="0"/>
              <a:pPr/>
              <a:t>‹Nº›</a:t>
            </a:fld>
            <a:endParaRPr lang="en-US" dirty="0"/>
          </a:p>
        </p:txBody>
      </p:sp>
      <p:sp>
        <p:nvSpPr>
          <p:cNvPr id="9" name="Title 1"/>
          <p:cNvSpPr>
            <a:spLocks noGrp="1"/>
          </p:cNvSpPr>
          <p:nvPr>
            <p:ph type="title"/>
          </p:nvPr>
        </p:nvSpPr>
        <p:spPr>
          <a:xfrm>
            <a:off x="3276600" y="274638"/>
            <a:ext cx="5867400" cy="854281"/>
          </a:xfrm>
        </p:spPr>
        <p:txBody>
          <a:bodyPr>
            <a:noAutofit/>
          </a:bodyPr>
          <a:lstStyle>
            <a:lvl1pPr algn="l">
              <a:defRPr sz="3200"/>
            </a:lvl1pPr>
          </a:lstStyle>
          <a:p>
            <a:r>
              <a:rPr lang="en-US" dirty="0" smtClean="0"/>
              <a:t>Click to edit Master title style</a:t>
            </a:r>
            <a:endParaRPr lang="en-US" dirty="0"/>
          </a:p>
        </p:txBody>
      </p:sp>
      <p:sp>
        <p:nvSpPr>
          <p:cNvPr id="7" name="Chord 6"/>
          <p:cNvSpPr/>
          <p:nvPr userDrawn="1"/>
        </p:nvSpPr>
        <p:spPr>
          <a:xfrm rot="17520000">
            <a:off x="248867" y="-1606675"/>
            <a:ext cx="2895600" cy="2895600"/>
          </a:xfrm>
          <a:prstGeom prst="chord">
            <a:avLst/>
          </a:prstGeom>
          <a:solidFill>
            <a:schemeClr val="accent5">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638819" y="228600"/>
            <a:ext cx="2066784" cy="461665"/>
          </a:xfrm>
          <a:prstGeom prst="rect">
            <a:avLst/>
          </a:prstGeom>
          <a:noFill/>
        </p:spPr>
        <p:txBody>
          <a:bodyPr wrap="none" rtlCol="0">
            <a:spAutoFit/>
          </a:bodyPr>
          <a:lstStyle/>
          <a:p>
            <a:pPr algn="ctr"/>
            <a:r>
              <a:rPr lang="en-US" sz="2400" b="1" dirty="0" err="1" smtClean="0">
                <a:solidFill>
                  <a:schemeClr val="bg1"/>
                </a:solidFill>
              </a:rPr>
              <a:t>Acceso</a:t>
            </a:r>
            <a:r>
              <a:rPr lang="en-US" sz="2400" b="1" dirty="0" smtClean="0">
                <a:solidFill>
                  <a:schemeClr val="bg1"/>
                </a:solidFill>
              </a:rPr>
              <a:t> </a:t>
            </a:r>
            <a:r>
              <a:rPr lang="en-US" sz="2400" b="1" dirty="0" err="1" smtClean="0">
                <a:solidFill>
                  <a:schemeClr val="bg1"/>
                </a:solidFill>
              </a:rPr>
              <a:t>abierto</a:t>
            </a:r>
            <a:endParaRPr lang="en-US" sz="2400" b="1" dirty="0">
              <a:solidFill>
                <a:schemeClr val="bg1"/>
              </a:solidFill>
            </a:endParaRPr>
          </a:p>
        </p:txBody>
      </p:sp>
    </p:spTree>
    <p:extLst>
      <p:ext uri="{BB962C8B-B14F-4D97-AF65-F5344CB8AC3E}">
        <p14:creationId xmlns:p14="http://schemas.microsoft.com/office/powerpoint/2010/main" val="90450647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Estructura del manuscrito">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srgbClr val="494949"/>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lgn="r">
              <a:defRPr/>
            </a:lvl1pPr>
          </a:lstStyle>
          <a:p>
            <a:fld id="{F2AE7022-7237-4923-8AD8-50E9DAF5E693}" type="slidenum">
              <a:rPr lang="en-US" smtClean="0">
                <a:solidFill>
                  <a:srgbClr val="494949"/>
                </a:solidFill>
              </a:rPr>
              <a:pPr/>
              <a:t>‹Nº›</a:t>
            </a:fld>
            <a:endParaRPr lang="en-US" dirty="0">
              <a:solidFill>
                <a:srgbClr val="494949"/>
              </a:solidFill>
            </a:endParaRPr>
          </a:p>
        </p:txBody>
      </p:sp>
      <p:sp>
        <p:nvSpPr>
          <p:cNvPr id="9" name="Title 1"/>
          <p:cNvSpPr>
            <a:spLocks noGrp="1"/>
          </p:cNvSpPr>
          <p:nvPr>
            <p:ph type="title"/>
          </p:nvPr>
        </p:nvSpPr>
        <p:spPr>
          <a:xfrm>
            <a:off x="3276600" y="274638"/>
            <a:ext cx="5867400" cy="854281"/>
          </a:xfrm>
        </p:spPr>
        <p:txBody>
          <a:bodyPr>
            <a:noAutofit/>
          </a:bodyPr>
          <a:lstStyle>
            <a:lvl1pPr algn="l">
              <a:defRPr sz="3200"/>
            </a:lvl1pPr>
          </a:lstStyle>
          <a:p>
            <a:r>
              <a:rPr lang="en-US" smtClean="0"/>
              <a:t>Click to edit Master title style</a:t>
            </a:r>
            <a:endParaRPr lang="en-US" dirty="0"/>
          </a:p>
        </p:txBody>
      </p:sp>
      <p:sp>
        <p:nvSpPr>
          <p:cNvPr id="10" name="Chord 9"/>
          <p:cNvSpPr/>
          <p:nvPr userDrawn="1"/>
        </p:nvSpPr>
        <p:spPr>
          <a:xfrm rot="17520000">
            <a:off x="248867" y="-1606675"/>
            <a:ext cx="2895600" cy="2895600"/>
          </a:xfrm>
          <a:prstGeom prst="chord">
            <a:avLst/>
          </a:prstGeom>
          <a:solidFill>
            <a:srgbClr val="512AA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TextBox 10"/>
          <p:cNvSpPr txBox="1"/>
          <p:nvPr userDrawn="1"/>
        </p:nvSpPr>
        <p:spPr>
          <a:xfrm>
            <a:off x="629867" y="116632"/>
            <a:ext cx="2133600" cy="830997"/>
          </a:xfrm>
          <a:prstGeom prst="rect">
            <a:avLst/>
          </a:prstGeom>
          <a:noFill/>
        </p:spPr>
        <p:txBody>
          <a:bodyPr wrap="square" rtlCol="0">
            <a:spAutoFit/>
          </a:bodyPr>
          <a:lstStyle/>
          <a:p>
            <a:pPr algn="ctr"/>
            <a:r>
              <a:rPr lang="en-US" sz="2400" b="1" dirty="0" err="1" smtClean="0">
                <a:solidFill>
                  <a:prstClr val="white"/>
                </a:solidFill>
              </a:rPr>
              <a:t>Estructura</a:t>
            </a:r>
            <a:r>
              <a:rPr lang="en-US" sz="2400" b="1" baseline="0" dirty="0" smtClean="0">
                <a:solidFill>
                  <a:prstClr val="white"/>
                </a:solidFill>
              </a:rPr>
              <a:t> del </a:t>
            </a:r>
            <a:r>
              <a:rPr lang="en-US" sz="2400" b="1" baseline="0" dirty="0" err="1" smtClean="0">
                <a:solidFill>
                  <a:prstClr val="white"/>
                </a:solidFill>
              </a:rPr>
              <a:t>Manuscrito</a:t>
            </a:r>
            <a:endParaRPr lang="en-US" sz="2400" b="1" dirty="0">
              <a:solidFill>
                <a:prstClr val="white"/>
              </a:solidFill>
            </a:endParaRPr>
          </a:p>
        </p:txBody>
      </p:sp>
    </p:spTree>
    <p:extLst>
      <p:ext uri="{BB962C8B-B14F-4D97-AF65-F5344CB8AC3E}">
        <p14:creationId xmlns:p14="http://schemas.microsoft.com/office/powerpoint/2010/main" val="91876821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arta de presentación">
    <p:spTree>
      <p:nvGrpSpPr>
        <p:cNvPr id="1" name=""/>
        <p:cNvGrpSpPr/>
        <p:nvPr/>
      </p:nvGrpSpPr>
      <p:grpSpPr>
        <a:xfrm>
          <a:off x="0" y="0"/>
          <a:ext cx="0" cy="0"/>
          <a:chOff x="0" y="0"/>
          <a:chExt cx="0" cy="0"/>
        </a:xfrm>
      </p:grpSpPr>
      <p:sp>
        <p:nvSpPr>
          <p:cNvPr id="9" name="Title 1"/>
          <p:cNvSpPr>
            <a:spLocks noGrp="1"/>
          </p:cNvSpPr>
          <p:nvPr>
            <p:ph type="title"/>
          </p:nvPr>
        </p:nvSpPr>
        <p:spPr>
          <a:xfrm>
            <a:off x="3276600" y="274638"/>
            <a:ext cx="5867400" cy="854281"/>
          </a:xfrm>
        </p:spPr>
        <p:txBody>
          <a:bodyPr>
            <a:noAutofit/>
          </a:bodyPr>
          <a:lstStyle>
            <a:lvl1pPr algn="l">
              <a:defRPr sz="3200"/>
            </a:lvl1pPr>
          </a:lstStyle>
          <a:p>
            <a:r>
              <a:rPr lang="en-US" smtClean="0"/>
              <a:t>Click to edit Master title style</a:t>
            </a:r>
            <a:endParaRPr lang="en-US" dirty="0"/>
          </a:p>
        </p:txBody>
      </p:sp>
      <p:sp>
        <p:nvSpPr>
          <p:cNvPr id="8" name="TextBox 7"/>
          <p:cNvSpPr txBox="1"/>
          <p:nvPr/>
        </p:nvSpPr>
        <p:spPr>
          <a:xfrm>
            <a:off x="457200" y="228600"/>
            <a:ext cx="2520359" cy="830997"/>
          </a:xfrm>
          <a:prstGeom prst="rect">
            <a:avLst/>
          </a:prstGeom>
          <a:noFill/>
        </p:spPr>
        <p:txBody>
          <a:bodyPr wrap="square" rtlCol="0">
            <a:spAutoFit/>
          </a:bodyPr>
          <a:lstStyle/>
          <a:p>
            <a:pPr algn="ctr"/>
            <a:r>
              <a:rPr lang="en-US" sz="2400" dirty="0" smtClean="0">
                <a:solidFill>
                  <a:prstClr val="white"/>
                </a:solidFill>
              </a:rPr>
              <a:t>Coverage and Staffing Plan</a:t>
            </a:r>
            <a:endParaRPr lang="en-US" sz="2400" dirty="0">
              <a:solidFill>
                <a:prstClr val="white"/>
              </a:solidFill>
            </a:endParaRPr>
          </a:p>
        </p:txBody>
      </p:sp>
      <p:sp>
        <p:nvSpPr>
          <p:cNvPr id="10" name="Chord 9"/>
          <p:cNvSpPr/>
          <p:nvPr userDrawn="1"/>
        </p:nvSpPr>
        <p:spPr>
          <a:xfrm rot="17520000">
            <a:off x="248867" y="-1606675"/>
            <a:ext cx="2895600" cy="2895600"/>
          </a:xfrm>
          <a:prstGeom prst="chord">
            <a:avLst/>
          </a:prstGeom>
          <a:solidFill>
            <a:srgbClr val="512AA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TextBox 10"/>
          <p:cNvSpPr txBox="1"/>
          <p:nvPr userDrawn="1"/>
        </p:nvSpPr>
        <p:spPr>
          <a:xfrm>
            <a:off x="629867" y="172966"/>
            <a:ext cx="2133600" cy="830997"/>
          </a:xfrm>
          <a:prstGeom prst="rect">
            <a:avLst/>
          </a:prstGeom>
          <a:noFill/>
        </p:spPr>
        <p:txBody>
          <a:bodyPr wrap="square" rtlCol="0">
            <a:spAutoFit/>
          </a:bodyPr>
          <a:lstStyle/>
          <a:p>
            <a:pPr algn="ctr"/>
            <a:r>
              <a:rPr lang="en-US" sz="2400" b="1" dirty="0" err="1" smtClean="0">
                <a:solidFill>
                  <a:prstClr val="white"/>
                </a:solidFill>
              </a:rPr>
              <a:t>Carta</a:t>
            </a:r>
            <a:r>
              <a:rPr lang="en-US" sz="2400" b="1" dirty="0" smtClean="0">
                <a:solidFill>
                  <a:prstClr val="white"/>
                </a:solidFill>
              </a:rPr>
              <a:t> de </a:t>
            </a:r>
            <a:r>
              <a:rPr lang="en-US" sz="2400" b="1" dirty="0" err="1" smtClean="0">
                <a:solidFill>
                  <a:prstClr val="white"/>
                </a:solidFill>
              </a:rPr>
              <a:t>presentación</a:t>
            </a:r>
            <a:endParaRPr lang="en-US" sz="2400" b="1" dirty="0">
              <a:solidFill>
                <a:prstClr val="white"/>
              </a:solidFill>
            </a:endParaRPr>
          </a:p>
        </p:txBody>
      </p:sp>
      <p:sp>
        <p:nvSpPr>
          <p:cNvPr id="12"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srgbClr val="494949"/>
              </a:solidFill>
            </a:endParaRPr>
          </a:p>
        </p:txBody>
      </p:sp>
      <p:sp>
        <p:nvSpPr>
          <p:cNvPr id="13" name="Slide Number Placeholder 4"/>
          <p:cNvSpPr>
            <a:spLocks noGrp="1"/>
          </p:cNvSpPr>
          <p:nvPr>
            <p:ph type="sldNum" sz="quarter" idx="12"/>
          </p:nvPr>
        </p:nvSpPr>
        <p:spPr>
          <a:xfrm>
            <a:off x="6553200" y="6356350"/>
            <a:ext cx="2133600" cy="365125"/>
          </a:xfrm>
          <a:prstGeom prst="rect">
            <a:avLst/>
          </a:prstGeom>
        </p:spPr>
        <p:txBody>
          <a:bodyPr/>
          <a:lstStyle>
            <a:lvl1pPr algn="r">
              <a:defRPr/>
            </a:lvl1pPr>
          </a:lstStyle>
          <a:p>
            <a:fld id="{F2AE7022-7237-4923-8AD8-50E9DAF5E693}" type="slidenum">
              <a:rPr lang="en-US" smtClean="0">
                <a:solidFill>
                  <a:srgbClr val="494949"/>
                </a:solidFill>
              </a:rPr>
              <a:pPr/>
              <a:t>‹Nº›</a:t>
            </a:fld>
            <a:endParaRPr lang="en-US" dirty="0">
              <a:solidFill>
                <a:srgbClr val="494949"/>
              </a:solidFill>
            </a:endParaRPr>
          </a:p>
        </p:txBody>
      </p:sp>
    </p:spTree>
    <p:extLst>
      <p:ext uri="{BB962C8B-B14F-4D97-AF65-F5344CB8AC3E}">
        <p14:creationId xmlns:p14="http://schemas.microsoft.com/office/powerpoint/2010/main" val="42831065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Revisión por pare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8" name="Chord 7"/>
          <p:cNvSpPr/>
          <p:nvPr userDrawn="1"/>
        </p:nvSpPr>
        <p:spPr>
          <a:xfrm rot="17520000">
            <a:off x="248867" y="-1606675"/>
            <a:ext cx="2895600" cy="2895600"/>
          </a:xfrm>
          <a:prstGeom prst="chord">
            <a:avLst/>
          </a:prstGeom>
          <a:solidFill>
            <a:srgbClr val="80008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476290" y="306553"/>
            <a:ext cx="2440668" cy="446276"/>
          </a:xfrm>
          <a:prstGeom prst="rect">
            <a:avLst/>
          </a:prstGeom>
          <a:noFill/>
        </p:spPr>
        <p:txBody>
          <a:bodyPr wrap="none" rtlCol="0">
            <a:spAutoFit/>
          </a:bodyPr>
          <a:lstStyle/>
          <a:p>
            <a:pPr algn="ctr"/>
            <a:r>
              <a:rPr lang="en-US" sz="2300" b="1" dirty="0" err="1" smtClean="0">
                <a:solidFill>
                  <a:schemeClr val="bg1"/>
                </a:solidFill>
              </a:rPr>
              <a:t>Revisión</a:t>
            </a:r>
            <a:r>
              <a:rPr lang="en-US" sz="2300" b="1" baseline="0" dirty="0" smtClean="0">
                <a:solidFill>
                  <a:schemeClr val="bg1"/>
                </a:solidFill>
              </a:rPr>
              <a:t> </a:t>
            </a:r>
            <a:r>
              <a:rPr lang="en-US" sz="2300" b="1" baseline="0" dirty="0" err="1" smtClean="0">
                <a:solidFill>
                  <a:schemeClr val="bg1"/>
                </a:solidFill>
              </a:rPr>
              <a:t>por</a:t>
            </a:r>
            <a:r>
              <a:rPr lang="en-US" sz="2300" b="1" baseline="0" dirty="0" smtClean="0">
                <a:solidFill>
                  <a:schemeClr val="bg1"/>
                </a:solidFill>
              </a:rPr>
              <a:t> pares</a:t>
            </a:r>
            <a:endParaRPr lang="en-US" sz="2300" b="1" dirty="0">
              <a:solidFill>
                <a:schemeClr val="bg1"/>
              </a:solidFill>
            </a:endParaRPr>
          </a:p>
        </p:txBody>
      </p:sp>
      <p:sp>
        <p:nvSpPr>
          <p:cNvPr id="10" name="Title 1"/>
          <p:cNvSpPr>
            <a:spLocks noGrp="1"/>
          </p:cNvSpPr>
          <p:nvPr>
            <p:ph type="title"/>
          </p:nvPr>
        </p:nvSpPr>
        <p:spPr>
          <a:xfrm>
            <a:off x="3276600" y="274638"/>
            <a:ext cx="5867400" cy="854281"/>
          </a:xfrm>
        </p:spPr>
        <p:txBody>
          <a:bodyPr>
            <a:noAutofit/>
          </a:bodyPr>
          <a:lstStyle>
            <a:lvl1pPr algn="l">
              <a:defRPr sz="3200"/>
            </a:lvl1pPr>
          </a:lstStyle>
          <a:p>
            <a:r>
              <a:rPr lang="en-US" dirty="0" smtClean="0"/>
              <a:t>Click to edit Master title style</a:t>
            </a:r>
            <a:endParaRPr lang="en-US" dirty="0"/>
          </a:p>
        </p:txBody>
      </p:sp>
      <p:sp>
        <p:nvSpPr>
          <p:cNvPr id="7" name="Slide Number Placeholder 4"/>
          <p:cNvSpPr>
            <a:spLocks noGrp="1"/>
          </p:cNvSpPr>
          <p:nvPr>
            <p:ph type="sldNum" sz="quarter" idx="12"/>
          </p:nvPr>
        </p:nvSpPr>
        <p:spPr>
          <a:xfrm>
            <a:off x="6553200" y="6356350"/>
            <a:ext cx="2133600" cy="365125"/>
          </a:xfrm>
          <a:prstGeom prst="rect">
            <a:avLst/>
          </a:prstGeom>
        </p:spPr>
        <p:txBody>
          <a:bodyPr/>
          <a:lstStyle>
            <a:lvl1pPr algn="r">
              <a:defRPr/>
            </a:lvl1pPr>
          </a:lstStyle>
          <a:p>
            <a:fld id="{F2AE7022-7237-4923-8AD8-50E9DAF5E693}" type="slidenum">
              <a:rPr lang="en-US" smtClean="0"/>
              <a:pPr/>
              <a:t>‹Nº›</a:t>
            </a:fld>
            <a:endParaRPr lang="en-US" dirty="0"/>
          </a:p>
        </p:txBody>
      </p:sp>
    </p:spTree>
    <p:extLst>
      <p:ext uri="{BB962C8B-B14F-4D97-AF65-F5344CB8AC3E}">
        <p14:creationId xmlns:p14="http://schemas.microsoft.com/office/powerpoint/2010/main" val="178586242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4" name="Chord 3"/>
          <p:cNvSpPr/>
          <p:nvPr userDrawn="1"/>
        </p:nvSpPr>
        <p:spPr>
          <a:xfrm rot="17520000">
            <a:off x="249237" y="-1606675"/>
            <a:ext cx="2895601" cy="2895600"/>
          </a:xfrm>
          <a:prstGeom prst="chord">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5" name="TextBox 4"/>
          <p:cNvSpPr txBox="1">
            <a:spLocks noChangeArrowheads="1"/>
          </p:cNvSpPr>
          <p:nvPr userDrawn="1"/>
        </p:nvSpPr>
        <p:spPr bwMode="auto">
          <a:xfrm>
            <a:off x="468313" y="231775"/>
            <a:ext cx="24574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en-US" sz="2400" b="1" dirty="0" err="1" smtClean="0">
                <a:solidFill>
                  <a:schemeClr val="bg1"/>
                </a:solidFill>
              </a:rPr>
              <a:t>Revisión</a:t>
            </a:r>
            <a:r>
              <a:rPr lang="en-US" sz="2400" b="1" dirty="0" smtClean="0">
                <a:solidFill>
                  <a:schemeClr val="bg1"/>
                </a:solidFill>
              </a:rPr>
              <a:t> </a:t>
            </a:r>
            <a:r>
              <a:rPr lang="en-US" sz="2400" b="1" dirty="0" err="1" smtClean="0">
                <a:solidFill>
                  <a:schemeClr val="bg1"/>
                </a:solidFill>
              </a:rPr>
              <a:t>por</a:t>
            </a:r>
            <a:r>
              <a:rPr lang="en-US" sz="2400" b="1" dirty="0" smtClean="0">
                <a:solidFill>
                  <a:schemeClr val="bg1"/>
                </a:solidFill>
              </a:rPr>
              <a:t> pares</a:t>
            </a:r>
          </a:p>
        </p:txBody>
      </p:sp>
      <p:sp>
        <p:nvSpPr>
          <p:cNvPr id="9" name="Title 1"/>
          <p:cNvSpPr>
            <a:spLocks noGrp="1"/>
          </p:cNvSpPr>
          <p:nvPr>
            <p:ph type="title"/>
          </p:nvPr>
        </p:nvSpPr>
        <p:spPr>
          <a:xfrm>
            <a:off x="3276600" y="274638"/>
            <a:ext cx="5867400" cy="854281"/>
          </a:xfrm>
        </p:spPr>
        <p:txBody>
          <a:bodyPr>
            <a:noAutofit/>
          </a:bodyPr>
          <a:lstStyle>
            <a:lvl1pPr algn="l">
              <a:defRPr sz="3200"/>
            </a:lvl1pPr>
          </a:lstStyle>
          <a:p>
            <a:r>
              <a:rPr lang="en-US" dirty="0" smtClean="0"/>
              <a:t>Click to edit Master title style</a:t>
            </a:r>
            <a:endParaRPr lang="en-US" dirty="0"/>
          </a:p>
        </p:txBody>
      </p:sp>
      <p:sp>
        <p:nvSpPr>
          <p:cNvPr id="10"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srgbClr val="494949"/>
              </a:solidFill>
            </a:endParaRPr>
          </a:p>
        </p:txBody>
      </p:sp>
      <p:sp>
        <p:nvSpPr>
          <p:cNvPr id="7" name="Slide Number Placeholder 4"/>
          <p:cNvSpPr>
            <a:spLocks noGrp="1"/>
          </p:cNvSpPr>
          <p:nvPr>
            <p:ph type="sldNum" sz="quarter" idx="12"/>
          </p:nvPr>
        </p:nvSpPr>
        <p:spPr>
          <a:xfrm>
            <a:off x="6553200" y="6356350"/>
            <a:ext cx="2133600" cy="365125"/>
          </a:xfrm>
          <a:prstGeom prst="rect">
            <a:avLst/>
          </a:prstGeom>
        </p:spPr>
        <p:txBody>
          <a:bodyPr/>
          <a:lstStyle>
            <a:lvl1pPr algn="r">
              <a:defRPr/>
            </a:lvl1pPr>
          </a:lstStyle>
          <a:p>
            <a:fld id="{F2AE7022-7237-4923-8AD8-50E9DAF5E693}" type="slidenum">
              <a:rPr lang="en-US" smtClean="0">
                <a:solidFill>
                  <a:srgbClr val="494949"/>
                </a:solidFill>
              </a:rPr>
              <a:pPr/>
              <a:t>‹Nº›</a:t>
            </a:fld>
            <a:endParaRPr lang="en-US" dirty="0">
              <a:solidFill>
                <a:srgbClr val="494949"/>
              </a:solidFill>
            </a:endParaRPr>
          </a:p>
        </p:txBody>
      </p:sp>
    </p:spTree>
    <p:extLst>
      <p:ext uri="{BB962C8B-B14F-4D97-AF65-F5344CB8AC3E}">
        <p14:creationId xmlns:p14="http://schemas.microsoft.com/office/powerpoint/2010/main" val="89143147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4_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solidFill>
                <a:srgbClr val="494949"/>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lgn="r">
              <a:defRPr/>
            </a:lvl1pPr>
          </a:lstStyle>
          <a:p>
            <a:fld id="{F2AE7022-7237-4923-8AD8-50E9DAF5E693}" type="slidenum">
              <a:rPr lang="en-US" smtClean="0">
                <a:solidFill>
                  <a:srgbClr val="494949"/>
                </a:solidFill>
              </a:rPr>
              <a:pPr/>
              <a:t>‹Nº›</a:t>
            </a:fld>
            <a:endParaRPr lang="en-US" dirty="0">
              <a:solidFill>
                <a:srgbClr val="494949"/>
              </a:solidFill>
            </a:endParaRPr>
          </a:p>
        </p:txBody>
      </p:sp>
      <p:sp>
        <p:nvSpPr>
          <p:cNvPr id="9" name="Title 1"/>
          <p:cNvSpPr>
            <a:spLocks noGrp="1"/>
          </p:cNvSpPr>
          <p:nvPr>
            <p:ph type="title"/>
          </p:nvPr>
        </p:nvSpPr>
        <p:spPr>
          <a:xfrm>
            <a:off x="3276600" y="274638"/>
            <a:ext cx="5867400" cy="854281"/>
          </a:xfrm>
        </p:spPr>
        <p:txBody>
          <a:bodyPr>
            <a:noAutofit/>
          </a:bodyPr>
          <a:lstStyle>
            <a:lvl1pPr algn="l">
              <a:defRPr sz="3200"/>
            </a:lvl1pPr>
          </a:lstStyle>
          <a:p>
            <a:r>
              <a:rPr lang="en-US" dirty="0" smtClean="0"/>
              <a:t>Click to edit Master title style</a:t>
            </a:r>
            <a:endParaRPr lang="en-US" dirty="0"/>
          </a:p>
        </p:txBody>
      </p:sp>
      <p:sp>
        <p:nvSpPr>
          <p:cNvPr id="10" name="Chord 9"/>
          <p:cNvSpPr/>
          <p:nvPr userDrawn="1"/>
        </p:nvSpPr>
        <p:spPr>
          <a:xfrm rot="17520000">
            <a:off x="248867" y="-1427533"/>
            <a:ext cx="2895600" cy="2895600"/>
          </a:xfrm>
          <a:prstGeom prst="chord">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TextBox 10"/>
          <p:cNvSpPr txBox="1"/>
          <p:nvPr userDrawn="1"/>
        </p:nvSpPr>
        <p:spPr>
          <a:xfrm>
            <a:off x="457200" y="228600"/>
            <a:ext cx="2520359" cy="892552"/>
          </a:xfrm>
          <a:prstGeom prst="rect">
            <a:avLst/>
          </a:prstGeom>
          <a:noFill/>
        </p:spPr>
        <p:txBody>
          <a:bodyPr wrap="square" rtlCol="0">
            <a:spAutoFit/>
          </a:bodyPr>
          <a:lstStyle/>
          <a:p>
            <a:pPr algn="ctr"/>
            <a:r>
              <a:rPr lang="en-US" sz="2600" b="1" dirty="0" err="1" smtClean="0">
                <a:solidFill>
                  <a:prstClr val="white"/>
                </a:solidFill>
              </a:rPr>
              <a:t>Ética</a:t>
            </a:r>
            <a:r>
              <a:rPr lang="en-US" sz="2600" b="1" dirty="0" smtClean="0">
                <a:solidFill>
                  <a:prstClr val="white"/>
                </a:solidFill>
              </a:rPr>
              <a:t> en la </a:t>
            </a:r>
            <a:r>
              <a:rPr lang="en-US" sz="2600" b="1" dirty="0" err="1" smtClean="0">
                <a:solidFill>
                  <a:prstClr val="white"/>
                </a:solidFill>
              </a:rPr>
              <a:t>publicación</a:t>
            </a:r>
            <a:endParaRPr lang="en-US" sz="2600" b="1" dirty="0">
              <a:solidFill>
                <a:prstClr val="white"/>
              </a:solidFill>
            </a:endParaRPr>
          </a:p>
        </p:txBody>
      </p:sp>
    </p:spTree>
    <p:extLst>
      <p:ext uri="{BB962C8B-B14F-4D97-AF65-F5344CB8AC3E}">
        <p14:creationId xmlns:p14="http://schemas.microsoft.com/office/powerpoint/2010/main" val="67949438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2AE7022-7237-4923-8AD8-50E9DAF5E693}" type="slidenum">
              <a:rPr lang="en-US" smtClean="0"/>
              <a:pPr/>
              <a:t>‹Nº›</a:t>
            </a:fld>
            <a:endParaRPr lang="en-US" dirty="0"/>
          </a:p>
        </p:txBody>
      </p:sp>
    </p:spTree>
    <p:extLst>
      <p:ext uri="{BB962C8B-B14F-4D97-AF65-F5344CB8AC3E}">
        <p14:creationId xmlns:p14="http://schemas.microsoft.com/office/powerpoint/2010/main" val="169764368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9" name="Rectangle 6"/>
          <p:cNvSpPr>
            <a:spLocks noGrp="1" noChangeArrowheads="1"/>
          </p:cNvSpPr>
          <p:nvPr>
            <p:ph idx="11"/>
          </p:nvPr>
        </p:nvSpPr>
        <p:spPr bwMode="auto">
          <a:xfrm>
            <a:off x="525463" y="1439863"/>
            <a:ext cx="8062912"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Rectangle 5"/>
          <p:cNvSpPr>
            <a:spLocks noGrp="1" noChangeArrowheads="1"/>
          </p:cNvSpPr>
          <p:nvPr>
            <p:ph type="title"/>
          </p:nvPr>
        </p:nvSpPr>
        <p:spPr bwMode="auto">
          <a:xfrm>
            <a:off x="523875" y="816123"/>
            <a:ext cx="8135937" cy="394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spAutoFit/>
          </a:bodyPr>
          <a:lstStyle/>
          <a:p>
            <a:pPr lvl="0"/>
            <a:r>
              <a:rPr lang="de-DE" dirty="0"/>
              <a:t>Mastertitelformat bearbeiten</a:t>
            </a:r>
          </a:p>
        </p:txBody>
      </p:sp>
    </p:spTree>
    <p:extLst>
      <p:ext uri="{BB962C8B-B14F-4D97-AF65-F5344CB8AC3E}">
        <p14:creationId xmlns:p14="http://schemas.microsoft.com/office/powerpoint/2010/main" val="1667797514"/>
      </p:ext>
    </p:extLst>
  </p:cSld>
  <p:clrMapOvr>
    <a:masterClrMapping/>
  </p:clrMapOvr>
  <p:transition spd="slow"/>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ver Page_Image 1 (blue-scale)">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tretch/>
        </p:blipFill>
        <p:spPr>
          <a:xfrm>
            <a:off x="5646" y="3483"/>
            <a:ext cx="9138884" cy="6858000"/>
          </a:xfrm>
          <a:prstGeom prst="rect">
            <a:avLst/>
          </a:prstGeom>
          <a:noFill/>
          <a:ln>
            <a:noFill/>
          </a:ln>
        </p:spPr>
      </p:pic>
      <p:grpSp>
        <p:nvGrpSpPr>
          <p:cNvPr id="23" name="Group 22"/>
          <p:cNvGrpSpPr/>
          <p:nvPr/>
        </p:nvGrpSpPr>
        <p:grpSpPr>
          <a:xfrm>
            <a:off x="4545223" y="0"/>
            <a:ext cx="4144742" cy="3258955"/>
            <a:chOff x="4891355" y="-10176"/>
            <a:chExt cx="4490137" cy="3258955"/>
          </a:xfrm>
        </p:grpSpPr>
        <p:sp>
          <p:nvSpPr>
            <p:cNvPr id="24"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rgbClr val="3D9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24"/>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9" name="Freeform 17"/>
          <p:cNvSpPr>
            <a:spLocks/>
          </p:cNvSpPr>
          <p:nvPr/>
        </p:nvSpPr>
        <p:spPr bwMode="auto">
          <a:xfrm>
            <a:off x="1108" y="3483"/>
            <a:ext cx="9141785"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3630" y="6057901"/>
            <a:ext cx="2926209" cy="306000"/>
          </a:xfrm>
          <a:prstGeom prst="rect">
            <a:avLst/>
          </a:prstGeom>
        </p:spPr>
      </p:pic>
      <p:sp>
        <p:nvSpPr>
          <p:cNvPr id="10" name="Rectangle 9"/>
          <p:cNvSpPr/>
          <p:nvPr/>
        </p:nvSpPr>
        <p:spPr bwMode="auto">
          <a:xfrm>
            <a:off x="9357763" y="3"/>
            <a:ext cx="2574974" cy="908718"/>
          </a:xfrm>
          <a:prstGeom prst="rect">
            <a:avLst/>
          </a:prstGeom>
          <a:solidFill>
            <a:schemeClr val="accent3"/>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200" b="1" dirty="0" smtClean="0">
                <a:solidFill>
                  <a:schemeClr val="bg1"/>
                </a:solidFill>
              </a:rPr>
              <a:t>Instructions Option</a:t>
            </a:r>
            <a:r>
              <a:rPr lang="en-US" sz="1200" b="1" baseline="0" dirty="0" smtClean="0">
                <a:solidFill>
                  <a:schemeClr val="bg1"/>
                </a:solidFill>
              </a:rPr>
              <a:t> 2</a:t>
            </a:r>
            <a:endParaRPr lang="en-US" sz="1200" b="1" dirty="0" smtClean="0">
              <a:solidFill>
                <a:schemeClr val="bg1"/>
              </a:solidFill>
            </a:endParaRPr>
          </a:p>
          <a:p>
            <a:pPr algn="l"/>
            <a:r>
              <a:rPr lang="en-US" sz="1200" b="0" dirty="0" smtClean="0">
                <a:solidFill>
                  <a:schemeClr val="bg1"/>
                </a:solidFill>
              </a:rPr>
              <a:t>To update the background image, please go into the master slide and replace image. Then send to back.</a:t>
            </a:r>
            <a:endParaRPr lang="en-US" sz="1200" b="0" baseline="0" dirty="0" smtClean="0">
              <a:solidFill>
                <a:schemeClr val="bg1"/>
              </a:solidFill>
            </a:endParaRPr>
          </a:p>
        </p:txBody>
      </p:sp>
      <p:sp>
        <p:nvSpPr>
          <p:cNvPr id="13" name="Title 1"/>
          <p:cNvSpPr>
            <a:spLocks noGrp="1"/>
          </p:cNvSpPr>
          <p:nvPr>
            <p:ph type="title"/>
          </p:nvPr>
        </p:nvSpPr>
        <p:spPr>
          <a:xfrm>
            <a:off x="4769772" y="507607"/>
            <a:ext cx="3695643" cy="649049"/>
          </a:xfrm>
        </p:spPr>
        <p:txBody>
          <a:bodyPr/>
          <a:lstStyle>
            <a:lvl1pPr>
              <a:defRPr sz="2300">
                <a:solidFill>
                  <a:schemeClr val="tx2"/>
                </a:solidFill>
              </a:defRPr>
            </a:lvl1pPr>
          </a:lstStyle>
          <a:p>
            <a:r>
              <a:rPr lang="es-ES" smtClean="0"/>
              <a:t>Haga clic para modificar el estilo de título del patrón</a:t>
            </a:r>
            <a:endParaRPr lang="en-GB" dirty="0"/>
          </a:p>
        </p:txBody>
      </p:sp>
      <p:sp>
        <p:nvSpPr>
          <p:cNvPr id="14" name="Text Placeholder 3"/>
          <p:cNvSpPr>
            <a:spLocks noGrp="1"/>
          </p:cNvSpPr>
          <p:nvPr>
            <p:ph type="body" sz="quarter" idx="12"/>
          </p:nvPr>
        </p:nvSpPr>
        <p:spPr>
          <a:xfrm>
            <a:off x="4769744" y="1274763"/>
            <a:ext cx="3695700" cy="938719"/>
          </a:xfrm>
        </p:spPr>
        <p:txBody>
          <a:bodyPr/>
          <a:lstStyle>
            <a:lvl1pPr>
              <a:defRPr sz="2000" b="0">
                <a:solidFill>
                  <a:schemeClr val="accent2"/>
                </a:solidFill>
                <a:latin typeface="+mn-lt"/>
              </a:defRPr>
            </a:lvl1pPr>
            <a:lvl2pPr>
              <a:defRPr sz="1600">
                <a:solidFill>
                  <a:schemeClr val="accent2"/>
                </a:solidFill>
              </a:defRPr>
            </a:lvl2pPr>
          </a:lstStyle>
          <a:p>
            <a:pPr lvl="0"/>
            <a:r>
              <a:rPr lang="es-ES" smtClean="0"/>
              <a:t>Haga clic para modificar el estilo de texto del patrón</a:t>
            </a:r>
          </a:p>
          <a:p>
            <a:pPr lvl="1"/>
            <a:r>
              <a:rPr lang="es-ES" smtClean="0"/>
              <a:t>Segundo nivel</a:t>
            </a:r>
          </a:p>
        </p:txBody>
      </p:sp>
    </p:spTree>
    <p:extLst>
      <p:ext uri="{BB962C8B-B14F-4D97-AF65-F5344CB8AC3E}">
        <p14:creationId xmlns:p14="http://schemas.microsoft.com/office/powerpoint/2010/main" val="5354176"/>
      </p:ext>
    </p:extLst>
  </p:cSld>
  <p:clrMapOvr>
    <a:masterClrMapping/>
  </p:clrMapOvr>
  <p:timing>
    <p:tnLst>
      <p:par>
        <p:cTn id="1" dur="indefinite" restart="never" nodeType="tmRoot"/>
      </p:par>
    </p:tnLst>
  </p:timing>
  <p:hf hdr="0" dt="0"/>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Cover Page_Image 2 (colour)">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3636" r="96" b="-3636"/>
          <a:stretch/>
        </p:blipFill>
        <p:spPr>
          <a:xfrm>
            <a:off x="8793" y="0"/>
            <a:ext cx="9135208" cy="6604000"/>
          </a:xfrm>
          <a:prstGeom prst="rect">
            <a:avLst/>
          </a:prstGeom>
        </p:spPr>
      </p:pic>
      <p:grpSp>
        <p:nvGrpSpPr>
          <p:cNvPr id="23" name="Group 22"/>
          <p:cNvGrpSpPr/>
          <p:nvPr/>
        </p:nvGrpSpPr>
        <p:grpSpPr>
          <a:xfrm>
            <a:off x="4545223" y="6164"/>
            <a:ext cx="4144742" cy="3258955"/>
            <a:chOff x="4891355" y="-10176"/>
            <a:chExt cx="4490137" cy="3258955"/>
          </a:xfrm>
        </p:grpSpPr>
        <p:sp>
          <p:nvSpPr>
            <p:cNvPr id="24"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rgbClr val="3D9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24"/>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9" name="Freeform 17"/>
          <p:cNvSpPr>
            <a:spLocks/>
          </p:cNvSpPr>
          <p:nvPr/>
        </p:nvSpPr>
        <p:spPr bwMode="auto">
          <a:xfrm>
            <a:off x="1108" y="3483"/>
            <a:ext cx="9141785"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3630" y="6057901"/>
            <a:ext cx="2926209" cy="306000"/>
          </a:xfrm>
          <a:prstGeom prst="rect">
            <a:avLst/>
          </a:prstGeom>
        </p:spPr>
      </p:pic>
      <p:sp>
        <p:nvSpPr>
          <p:cNvPr id="13" name="Rectangle 12"/>
          <p:cNvSpPr/>
          <p:nvPr/>
        </p:nvSpPr>
        <p:spPr bwMode="auto">
          <a:xfrm>
            <a:off x="9357763" y="3"/>
            <a:ext cx="2574974" cy="908718"/>
          </a:xfrm>
          <a:prstGeom prst="rect">
            <a:avLst/>
          </a:prstGeom>
          <a:solidFill>
            <a:schemeClr val="accent3"/>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200" b="1" dirty="0" smtClean="0">
                <a:solidFill>
                  <a:schemeClr val="bg1"/>
                </a:solidFill>
              </a:rPr>
              <a:t>Instructions Option</a:t>
            </a:r>
            <a:r>
              <a:rPr lang="en-US" sz="1200" b="1" baseline="0" dirty="0" smtClean="0">
                <a:solidFill>
                  <a:schemeClr val="bg1"/>
                </a:solidFill>
              </a:rPr>
              <a:t> 3</a:t>
            </a:r>
            <a:endParaRPr lang="en-US" sz="1200" b="1" dirty="0" smtClean="0">
              <a:solidFill>
                <a:schemeClr val="bg1"/>
              </a:solidFill>
            </a:endParaRPr>
          </a:p>
          <a:p>
            <a:pPr algn="l"/>
            <a:r>
              <a:rPr lang="en-US" sz="1200" b="0" dirty="0" smtClean="0">
                <a:solidFill>
                  <a:schemeClr val="bg1"/>
                </a:solidFill>
              </a:rPr>
              <a:t>To update the background image, please go into the master slide and replace image. Then send to back.</a:t>
            </a:r>
            <a:endParaRPr lang="en-US" sz="1200" b="0" baseline="0" dirty="0" smtClean="0">
              <a:solidFill>
                <a:schemeClr val="bg1"/>
              </a:solidFill>
            </a:endParaRPr>
          </a:p>
        </p:txBody>
      </p:sp>
      <p:sp>
        <p:nvSpPr>
          <p:cNvPr id="11" name="Title 1"/>
          <p:cNvSpPr>
            <a:spLocks noGrp="1"/>
          </p:cNvSpPr>
          <p:nvPr>
            <p:ph type="title"/>
          </p:nvPr>
        </p:nvSpPr>
        <p:spPr>
          <a:xfrm>
            <a:off x="4769772" y="507607"/>
            <a:ext cx="3695643" cy="649049"/>
          </a:xfrm>
        </p:spPr>
        <p:txBody>
          <a:bodyPr/>
          <a:lstStyle>
            <a:lvl1pPr>
              <a:defRPr sz="2300">
                <a:solidFill>
                  <a:schemeClr val="tx2"/>
                </a:solidFill>
              </a:defRPr>
            </a:lvl1pPr>
          </a:lstStyle>
          <a:p>
            <a:r>
              <a:rPr lang="es-ES" smtClean="0"/>
              <a:t>Haga clic para modificar el estilo de título del patrón</a:t>
            </a:r>
            <a:endParaRPr lang="en-GB" dirty="0"/>
          </a:p>
        </p:txBody>
      </p:sp>
      <p:sp>
        <p:nvSpPr>
          <p:cNvPr id="12" name="Text Placeholder 3"/>
          <p:cNvSpPr>
            <a:spLocks noGrp="1"/>
          </p:cNvSpPr>
          <p:nvPr>
            <p:ph type="body" sz="quarter" idx="12"/>
          </p:nvPr>
        </p:nvSpPr>
        <p:spPr>
          <a:xfrm>
            <a:off x="4769744" y="1274763"/>
            <a:ext cx="3695700" cy="938719"/>
          </a:xfrm>
        </p:spPr>
        <p:txBody>
          <a:bodyPr/>
          <a:lstStyle>
            <a:lvl1pPr>
              <a:defRPr sz="2000" b="0">
                <a:solidFill>
                  <a:schemeClr val="accent2"/>
                </a:solidFill>
                <a:latin typeface="+mn-lt"/>
              </a:defRPr>
            </a:lvl1pPr>
            <a:lvl2pPr>
              <a:defRPr sz="1600">
                <a:solidFill>
                  <a:schemeClr val="accent2"/>
                </a:solidFill>
              </a:defRPr>
            </a:lvl2pPr>
          </a:lstStyle>
          <a:p>
            <a:pPr lvl="0"/>
            <a:r>
              <a:rPr lang="es-ES" smtClean="0"/>
              <a:t>Haga clic para modificar el estilo de texto del patrón</a:t>
            </a:r>
          </a:p>
          <a:p>
            <a:pPr lvl="1"/>
            <a:r>
              <a:rPr lang="es-ES" smtClean="0"/>
              <a:t>Segundo nivel</a:t>
            </a:r>
          </a:p>
        </p:txBody>
      </p:sp>
    </p:spTree>
    <p:extLst>
      <p:ext uri="{BB962C8B-B14F-4D97-AF65-F5344CB8AC3E}">
        <p14:creationId xmlns:p14="http://schemas.microsoft.com/office/powerpoint/2010/main" val="297915018"/>
      </p:ext>
    </p:extLst>
  </p:cSld>
  <p:clrMapOvr>
    <a:masterClrMapping/>
  </p:clrMapOvr>
  <p:timing>
    <p:tnLst>
      <p:par>
        <p:cTn id="1" dur="indefinite" restart="never" nodeType="tmRoot"/>
      </p:par>
    </p:tnLst>
  </p:timing>
  <p:hf hdr="0" dt="0"/>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Cover Page_Image 2 (blue-scale)">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 t="3720" r="12"/>
          <a:stretch/>
        </p:blipFill>
        <p:spPr>
          <a:xfrm>
            <a:off x="340292" y="0"/>
            <a:ext cx="8802601" cy="6361063"/>
          </a:xfrm>
          <a:prstGeom prst="rect">
            <a:avLst/>
          </a:prstGeom>
        </p:spPr>
      </p:pic>
      <p:grpSp>
        <p:nvGrpSpPr>
          <p:cNvPr id="23" name="Group 22"/>
          <p:cNvGrpSpPr/>
          <p:nvPr/>
        </p:nvGrpSpPr>
        <p:grpSpPr>
          <a:xfrm>
            <a:off x="4545223" y="6164"/>
            <a:ext cx="4144742" cy="3258955"/>
            <a:chOff x="4891355" y="-10176"/>
            <a:chExt cx="4490137" cy="3258955"/>
          </a:xfrm>
        </p:grpSpPr>
        <p:sp>
          <p:nvSpPr>
            <p:cNvPr id="24"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rgbClr val="3D9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24"/>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9" name="Freeform 17"/>
          <p:cNvSpPr>
            <a:spLocks/>
          </p:cNvSpPr>
          <p:nvPr/>
        </p:nvSpPr>
        <p:spPr bwMode="auto">
          <a:xfrm>
            <a:off x="1108" y="3483"/>
            <a:ext cx="9141785"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3630" y="6057901"/>
            <a:ext cx="2926209" cy="306000"/>
          </a:xfrm>
          <a:prstGeom prst="rect">
            <a:avLst/>
          </a:prstGeom>
        </p:spPr>
      </p:pic>
      <p:sp>
        <p:nvSpPr>
          <p:cNvPr id="10" name="Rectangle 9"/>
          <p:cNvSpPr/>
          <p:nvPr/>
        </p:nvSpPr>
        <p:spPr bwMode="auto">
          <a:xfrm>
            <a:off x="9357763" y="3"/>
            <a:ext cx="2574974" cy="908718"/>
          </a:xfrm>
          <a:prstGeom prst="rect">
            <a:avLst/>
          </a:prstGeom>
          <a:solidFill>
            <a:schemeClr val="accent3"/>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200" b="1" dirty="0" smtClean="0">
                <a:solidFill>
                  <a:schemeClr val="bg1"/>
                </a:solidFill>
              </a:rPr>
              <a:t>Instructions Option</a:t>
            </a:r>
            <a:r>
              <a:rPr lang="en-US" sz="1200" b="1" baseline="0" dirty="0" smtClean="0">
                <a:solidFill>
                  <a:schemeClr val="bg1"/>
                </a:solidFill>
              </a:rPr>
              <a:t> 3</a:t>
            </a:r>
            <a:endParaRPr lang="en-US" sz="1200" b="1" dirty="0" smtClean="0">
              <a:solidFill>
                <a:schemeClr val="bg1"/>
              </a:solidFill>
            </a:endParaRPr>
          </a:p>
          <a:p>
            <a:pPr algn="l"/>
            <a:r>
              <a:rPr lang="en-US" sz="1200" b="0" dirty="0" smtClean="0">
                <a:solidFill>
                  <a:schemeClr val="bg1"/>
                </a:solidFill>
              </a:rPr>
              <a:t>To update the background image, please go into the master slide and replace image. Then send to back.</a:t>
            </a:r>
            <a:endParaRPr lang="en-US" sz="1200" b="0" baseline="0" dirty="0" smtClean="0">
              <a:solidFill>
                <a:schemeClr val="bg1"/>
              </a:solidFill>
            </a:endParaRPr>
          </a:p>
        </p:txBody>
      </p:sp>
      <p:sp>
        <p:nvSpPr>
          <p:cNvPr id="11" name="Title 1"/>
          <p:cNvSpPr>
            <a:spLocks noGrp="1"/>
          </p:cNvSpPr>
          <p:nvPr>
            <p:ph type="title"/>
          </p:nvPr>
        </p:nvSpPr>
        <p:spPr>
          <a:xfrm>
            <a:off x="4769772" y="507607"/>
            <a:ext cx="3695643" cy="649049"/>
          </a:xfrm>
        </p:spPr>
        <p:txBody>
          <a:bodyPr/>
          <a:lstStyle>
            <a:lvl1pPr>
              <a:defRPr sz="2300">
                <a:solidFill>
                  <a:schemeClr val="tx2"/>
                </a:solidFill>
              </a:defRPr>
            </a:lvl1pPr>
          </a:lstStyle>
          <a:p>
            <a:r>
              <a:rPr lang="es-ES" smtClean="0"/>
              <a:t>Haga clic para modificar el estilo de título del patrón</a:t>
            </a:r>
            <a:endParaRPr lang="en-GB" dirty="0"/>
          </a:p>
        </p:txBody>
      </p:sp>
      <p:sp>
        <p:nvSpPr>
          <p:cNvPr id="12" name="Text Placeholder 3"/>
          <p:cNvSpPr>
            <a:spLocks noGrp="1"/>
          </p:cNvSpPr>
          <p:nvPr>
            <p:ph type="body" sz="quarter" idx="12"/>
          </p:nvPr>
        </p:nvSpPr>
        <p:spPr>
          <a:xfrm>
            <a:off x="4769744" y="1274763"/>
            <a:ext cx="3695700" cy="938719"/>
          </a:xfrm>
        </p:spPr>
        <p:txBody>
          <a:bodyPr/>
          <a:lstStyle>
            <a:lvl1pPr>
              <a:defRPr sz="2000" b="0">
                <a:solidFill>
                  <a:schemeClr val="accent2"/>
                </a:solidFill>
                <a:latin typeface="+mn-lt"/>
              </a:defRPr>
            </a:lvl1pPr>
            <a:lvl2pPr>
              <a:defRPr sz="1600">
                <a:solidFill>
                  <a:schemeClr val="accent2"/>
                </a:solidFill>
              </a:defRPr>
            </a:lvl2pPr>
          </a:lstStyle>
          <a:p>
            <a:pPr lvl="0"/>
            <a:r>
              <a:rPr lang="es-ES" smtClean="0"/>
              <a:t>Haga clic para modificar el estilo de texto del patrón</a:t>
            </a:r>
          </a:p>
          <a:p>
            <a:pPr lvl="1"/>
            <a:r>
              <a:rPr lang="es-ES" smtClean="0"/>
              <a:t>Segundo nivel</a:t>
            </a:r>
          </a:p>
        </p:txBody>
      </p:sp>
    </p:spTree>
    <p:extLst>
      <p:ext uri="{BB962C8B-B14F-4D97-AF65-F5344CB8AC3E}">
        <p14:creationId xmlns:p14="http://schemas.microsoft.com/office/powerpoint/2010/main" val="1876257222"/>
      </p:ext>
    </p:extLst>
  </p:cSld>
  <p:clrMapOvr>
    <a:masterClrMapping/>
  </p:clrMapOvr>
  <p:timing>
    <p:tnLst>
      <p:par>
        <p:cTn id="1" dur="indefinite" restart="never" nodeType="tmRoot"/>
      </p:par>
    </p:tnLst>
  </p:timing>
  <p:hf hdr="0" dt="0"/>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Cover Page_Image 3 (colour)">
    <p:spTree>
      <p:nvGrpSpPr>
        <p:cNvPr id="1" name=""/>
        <p:cNvGrpSpPr/>
        <p:nvPr/>
      </p:nvGrpSpPr>
      <p:grpSpPr>
        <a:xfrm>
          <a:off x="0" y="0"/>
          <a:ext cx="0" cy="0"/>
          <a:chOff x="0" y="0"/>
          <a:chExt cx="0" cy="0"/>
        </a:xfrm>
      </p:grpSpPr>
      <p:pic>
        <p:nvPicPr>
          <p:cNvPr id="3075" name="Picture 3" descr="O:\Brandguild\Projects\BRG100002_Springer Nature template build (Bridget Ruffell)\2. Data and graphics\162267007_brighter_co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93"/>
          <a:stretch/>
        </p:blipFill>
        <p:spPr bwMode="auto">
          <a:xfrm flipH="1">
            <a:off x="209493" y="3483"/>
            <a:ext cx="8934507" cy="684938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4545223" y="3483"/>
            <a:ext cx="4144742" cy="3258955"/>
            <a:chOff x="4891355" y="-10176"/>
            <a:chExt cx="4490137" cy="3258955"/>
          </a:xfrm>
        </p:grpSpPr>
        <p:sp>
          <p:nvSpPr>
            <p:cNvPr id="24"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rgbClr val="3D9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24"/>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9" name="Freeform 17"/>
          <p:cNvSpPr>
            <a:spLocks/>
          </p:cNvSpPr>
          <p:nvPr/>
        </p:nvSpPr>
        <p:spPr bwMode="auto">
          <a:xfrm>
            <a:off x="1108" y="3483"/>
            <a:ext cx="9141785"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3630" y="6057901"/>
            <a:ext cx="2926209" cy="306000"/>
          </a:xfrm>
          <a:prstGeom prst="rect">
            <a:avLst/>
          </a:prstGeom>
        </p:spPr>
      </p:pic>
      <p:sp>
        <p:nvSpPr>
          <p:cNvPr id="32" name="Rectangle 31"/>
          <p:cNvSpPr/>
          <p:nvPr/>
        </p:nvSpPr>
        <p:spPr bwMode="auto">
          <a:xfrm>
            <a:off x="9357763" y="3"/>
            <a:ext cx="2574974" cy="908718"/>
          </a:xfrm>
          <a:prstGeom prst="rect">
            <a:avLst/>
          </a:prstGeom>
          <a:solidFill>
            <a:schemeClr val="accent3"/>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200" b="1" dirty="0" smtClean="0">
                <a:solidFill>
                  <a:schemeClr val="bg1"/>
                </a:solidFill>
              </a:rPr>
              <a:t>Instructions Option</a:t>
            </a:r>
            <a:r>
              <a:rPr lang="en-US" sz="1200" b="1" baseline="0" dirty="0" smtClean="0">
                <a:solidFill>
                  <a:schemeClr val="bg1"/>
                </a:solidFill>
              </a:rPr>
              <a:t> 4</a:t>
            </a:r>
            <a:endParaRPr lang="en-US" sz="1200" b="1" dirty="0" smtClean="0">
              <a:solidFill>
                <a:schemeClr val="bg1"/>
              </a:solidFill>
            </a:endParaRPr>
          </a:p>
          <a:p>
            <a:pPr algn="l"/>
            <a:r>
              <a:rPr lang="en-US" sz="1200" b="0" dirty="0" smtClean="0">
                <a:solidFill>
                  <a:schemeClr val="bg1"/>
                </a:solidFill>
              </a:rPr>
              <a:t>To update the background image, please go into the master slide and replace image. Then send to back.</a:t>
            </a:r>
            <a:endParaRPr lang="en-US" sz="1200" b="0" baseline="0" dirty="0" smtClean="0">
              <a:solidFill>
                <a:schemeClr val="bg1"/>
              </a:solidFill>
            </a:endParaRPr>
          </a:p>
        </p:txBody>
      </p:sp>
      <p:sp>
        <p:nvSpPr>
          <p:cNvPr id="11" name="Title 1"/>
          <p:cNvSpPr>
            <a:spLocks noGrp="1"/>
          </p:cNvSpPr>
          <p:nvPr>
            <p:ph type="title"/>
          </p:nvPr>
        </p:nvSpPr>
        <p:spPr>
          <a:xfrm>
            <a:off x="4769772" y="507607"/>
            <a:ext cx="3695643" cy="649049"/>
          </a:xfrm>
        </p:spPr>
        <p:txBody>
          <a:bodyPr/>
          <a:lstStyle>
            <a:lvl1pPr>
              <a:defRPr sz="2300">
                <a:solidFill>
                  <a:schemeClr val="tx2"/>
                </a:solidFill>
              </a:defRPr>
            </a:lvl1pPr>
          </a:lstStyle>
          <a:p>
            <a:r>
              <a:rPr lang="es-ES" smtClean="0"/>
              <a:t>Haga clic para modificar el estilo de título del patrón</a:t>
            </a:r>
            <a:endParaRPr lang="en-GB" dirty="0"/>
          </a:p>
        </p:txBody>
      </p:sp>
      <p:sp>
        <p:nvSpPr>
          <p:cNvPr id="12" name="Text Placeholder 3"/>
          <p:cNvSpPr>
            <a:spLocks noGrp="1"/>
          </p:cNvSpPr>
          <p:nvPr>
            <p:ph type="body" sz="quarter" idx="12"/>
          </p:nvPr>
        </p:nvSpPr>
        <p:spPr>
          <a:xfrm>
            <a:off x="4769744" y="1274763"/>
            <a:ext cx="3695700" cy="938719"/>
          </a:xfrm>
        </p:spPr>
        <p:txBody>
          <a:bodyPr/>
          <a:lstStyle>
            <a:lvl1pPr>
              <a:defRPr sz="2000" b="0">
                <a:solidFill>
                  <a:schemeClr val="accent2"/>
                </a:solidFill>
                <a:latin typeface="+mn-lt"/>
              </a:defRPr>
            </a:lvl1pPr>
            <a:lvl2pPr>
              <a:defRPr sz="1600">
                <a:solidFill>
                  <a:schemeClr val="accent2"/>
                </a:solidFill>
              </a:defRPr>
            </a:lvl2pPr>
          </a:lstStyle>
          <a:p>
            <a:pPr lvl="0"/>
            <a:r>
              <a:rPr lang="es-ES" smtClean="0"/>
              <a:t>Haga clic para modificar el estilo de texto del patrón</a:t>
            </a:r>
          </a:p>
          <a:p>
            <a:pPr lvl="1"/>
            <a:r>
              <a:rPr lang="es-ES" smtClean="0"/>
              <a:t>Segundo nivel</a:t>
            </a:r>
          </a:p>
        </p:txBody>
      </p:sp>
    </p:spTree>
    <p:extLst>
      <p:ext uri="{BB962C8B-B14F-4D97-AF65-F5344CB8AC3E}">
        <p14:creationId xmlns:p14="http://schemas.microsoft.com/office/powerpoint/2010/main" val="23832868"/>
      </p:ext>
    </p:extLst>
  </p:cSld>
  <p:clrMapOvr>
    <a:masterClrMapping/>
  </p:clrMapOvr>
  <p:timing>
    <p:tnLst>
      <p:par>
        <p:cTn id="1" dur="indefinite" restart="never" nodeType="tmRoot"/>
      </p:par>
    </p:tnLst>
  </p:timing>
  <p:hf hdr="0" dt="0"/>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Cover Page_Image 3 (blue-scale)">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12" t="-50" r="12" b="2348"/>
          <a:stretch/>
        </p:blipFill>
        <p:spPr>
          <a:xfrm>
            <a:off x="1108" y="0"/>
            <a:ext cx="9141785" cy="6858000"/>
          </a:xfrm>
          <a:prstGeom prst="rect">
            <a:avLst/>
          </a:prstGeom>
        </p:spPr>
      </p:pic>
      <p:grpSp>
        <p:nvGrpSpPr>
          <p:cNvPr id="23" name="Group 22"/>
          <p:cNvGrpSpPr/>
          <p:nvPr/>
        </p:nvGrpSpPr>
        <p:grpSpPr>
          <a:xfrm>
            <a:off x="4545223" y="3483"/>
            <a:ext cx="4144742" cy="3258955"/>
            <a:chOff x="4891355" y="-10176"/>
            <a:chExt cx="4490137" cy="3258955"/>
          </a:xfrm>
        </p:grpSpPr>
        <p:sp>
          <p:nvSpPr>
            <p:cNvPr id="24" name="Freeform 12"/>
            <p:cNvSpPr>
              <a:spLocks/>
            </p:cNvSpPr>
            <p:nvPr/>
          </p:nvSpPr>
          <p:spPr bwMode="auto">
            <a:xfrm>
              <a:off x="6390050" y="1666042"/>
              <a:ext cx="2991442" cy="1582737"/>
            </a:xfrm>
            <a:custGeom>
              <a:avLst/>
              <a:gdLst>
                <a:gd name="T0" fmla="*/ 924 w 924"/>
                <a:gd name="T1" fmla="*/ 370 h 489"/>
                <a:gd name="T2" fmla="*/ 924 w 924"/>
                <a:gd name="T3" fmla="*/ 0 h 489"/>
                <a:gd name="T4" fmla="*/ 0 w 924"/>
                <a:gd name="T5" fmla="*/ 264 h 489"/>
                <a:gd name="T6" fmla="*/ 766 w 924"/>
                <a:gd name="T7" fmla="*/ 482 h 489"/>
                <a:gd name="T8" fmla="*/ 805 w 924"/>
                <a:gd name="T9" fmla="*/ 489 h 489"/>
                <a:gd name="T10" fmla="*/ 924 w 924"/>
                <a:gd name="T11" fmla="*/ 370 h 489"/>
              </a:gdLst>
              <a:ahLst/>
              <a:cxnLst>
                <a:cxn ang="0">
                  <a:pos x="T0" y="T1"/>
                </a:cxn>
                <a:cxn ang="0">
                  <a:pos x="T2" y="T3"/>
                </a:cxn>
                <a:cxn ang="0">
                  <a:pos x="T4" y="T5"/>
                </a:cxn>
                <a:cxn ang="0">
                  <a:pos x="T6" y="T7"/>
                </a:cxn>
                <a:cxn ang="0">
                  <a:pos x="T8" y="T9"/>
                </a:cxn>
                <a:cxn ang="0">
                  <a:pos x="T10" y="T11"/>
                </a:cxn>
              </a:cxnLst>
              <a:rect l="0" t="0" r="r" b="b"/>
              <a:pathLst>
                <a:path w="924" h="489">
                  <a:moveTo>
                    <a:pt x="924" y="370"/>
                  </a:moveTo>
                  <a:cubicBezTo>
                    <a:pt x="924" y="0"/>
                    <a:pt x="924" y="0"/>
                    <a:pt x="924" y="0"/>
                  </a:cubicBezTo>
                  <a:cubicBezTo>
                    <a:pt x="0" y="264"/>
                    <a:pt x="0" y="264"/>
                    <a:pt x="0" y="264"/>
                  </a:cubicBezTo>
                  <a:cubicBezTo>
                    <a:pt x="766" y="482"/>
                    <a:pt x="766" y="482"/>
                    <a:pt x="766" y="482"/>
                  </a:cubicBezTo>
                  <a:cubicBezTo>
                    <a:pt x="778" y="486"/>
                    <a:pt x="791" y="489"/>
                    <a:pt x="805" y="489"/>
                  </a:cubicBezTo>
                  <a:cubicBezTo>
                    <a:pt x="871" y="489"/>
                    <a:pt x="924" y="436"/>
                    <a:pt x="924" y="370"/>
                  </a:cubicBezTo>
                </a:path>
              </a:pathLst>
            </a:custGeom>
            <a:solidFill>
              <a:srgbClr val="3D9B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24"/>
            <p:cNvSpPr>
              <a:spLocks/>
            </p:cNvSpPr>
            <p:nvPr userDrawn="1"/>
          </p:nvSpPr>
          <p:spPr bwMode="auto">
            <a:xfrm>
              <a:off x="4891355" y="-10176"/>
              <a:ext cx="4490137" cy="2845749"/>
            </a:xfrm>
            <a:custGeom>
              <a:avLst/>
              <a:gdLst>
                <a:gd name="T0" fmla="*/ 0 w 1429"/>
                <a:gd name="T1" fmla="*/ 0 h 906"/>
                <a:gd name="T2" fmla="*/ 1429 w 1429"/>
                <a:gd name="T3" fmla="*/ 0 h 906"/>
                <a:gd name="T4" fmla="*/ 1429 w 1429"/>
                <a:gd name="T5" fmla="*/ 537 h 906"/>
                <a:gd name="T6" fmla="*/ 152 w 1429"/>
                <a:gd name="T7" fmla="*/ 901 h 906"/>
                <a:gd name="T8" fmla="*/ 119 w 1429"/>
                <a:gd name="T9" fmla="*/ 906 h 906"/>
                <a:gd name="T10" fmla="*/ 0 w 1429"/>
                <a:gd name="T11" fmla="*/ 787 h 906"/>
                <a:gd name="T12" fmla="*/ 0 w 1429"/>
                <a:gd name="T13" fmla="*/ 0 h 906"/>
              </a:gdLst>
              <a:ahLst/>
              <a:cxnLst>
                <a:cxn ang="0">
                  <a:pos x="T0" y="T1"/>
                </a:cxn>
                <a:cxn ang="0">
                  <a:pos x="T2" y="T3"/>
                </a:cxn>
                <a:cxn ang="0">
                  <a:pos x="T4" y="T5"/>
                </a:cxn>
                <a:cxn ang="0">
                  <a:pos x="T6" y="T7"/>
                </a:cxn>
                <a:cxn ang="0">
                  <a:pos x="T8" y="T9"/>
                </a:cxn>
                <a:cxn ang="0">
                  <a:pos x="T10" y="T11"/>
                </a:cxn>
                <a:cxn ang="0">
                  <a:pos x="T12" y="T13"/>
                </a:cxn>
              </a:cxnLst>
              <a:rect l="0" t="0" r="r" b="b"/>
              <a:pathLst>
                <a:path w="1429" h="906">
                  <a:moveTo>
                    <a:pt x="0" y="0"/>
                  </a:moveTo>
                  <a:cubicBezTo>
                    <a:pt x="1429" y="0"/>
                    <a:pt x="1429" y="0"/>
                    <a:pt x="1429" y="0"/>
                  </a:cubicBezTo>
                  <a:cubicBezTo>
                    <a:pt x="1429" y="537"/>
                    <a:pt x="1429" y="537"/>
                    <a:pt x="1429" y="537"/>
                  </a:cubicBezTo>
                  <a:cubicBezTo>
                    <a:pt x="152" y="901"/>
                    <a:pt x="152" y="901"/>
                    <a:pt x="152" y="901"/>
                  </a:cubicBezTo>
                  <a:cubicBezTo>
                    <a:pt x="141" y="904"/>
                    <a:pt x="130" y="906"/>
                    <a:pt x="119" y="906"/>
                  </a:cubicBezTo>
                  <a:cubicBezTo>
                    <a:pt x="53" y="906"/>
                    <a:pt x="0" y="853"/>
                    <a:pt x="0" y="787"/>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9" name="Freeform 17"/>
          <p:cNvSpPr>
            <a:spLocks/>
          </p:cNvSpPr>
          <p:nvPr/>
        </p:nvSpPr>
        <p:spPr bwMode="auto">
          <a:xfrm>
            <a:off x="1108" y="3483"/>
            <a:ext cx="9141785"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19" h="2160">
                <a:moveTo>
                  <a:pt x="366" y="2002"/>
                </a:moveTo>
                <a:cubicBezTo>
                  <a:pt x="263" y="2002"/>
                  <a:pt x="179" y="1924"/>
                  <a:pt x="170" y="1824"/>
                </a:cubicBezTo>
                <a:cubicBezTo>
                  <a:pt x="169" y="1820"/>
                  <a:pt x="169" y="1814"/>
                  <a:pt x="169" y="1808"/>
                </a:cubicBezTo>
                <a:cubicBezTo>
                  <a:pt x="169" y="0"/>
                  <a:pt x="169" y="0"/>
                  <a:pt x="169" y="0"/>
                </a:cubicBezTo>
                <a:cubicBezTo>
                  <a:pt x="0" y="0"/>
                  <a:pt x="0" y="0"/>
                  <a:pt x="0" y="0"/>
                </a:cubicBezTo>
                <a:cubicBezTo>
                  <a:pt x="0" y="2160"/>
                  <a:pt x="0" y="2160"/>
                  <a:pt x="0" y="2160"/>
                </a:cubicBezTo>
                <a:cubicBezTo>
                  <a:pt x="3119" y="2160"/>
                  <a:pt x="3119" y="2160"/>
                  <a:pt x="3119" y="2160"/>
                </a:cubicBezTo>
                <a:cubicBezTo>
                  <a:pt x="3119" y="1225"/>
                  <a:pt x="3119" y="1225"/>
                  <a:pt x="3119" y="1225"/>
                </a:cubicBezTo>
                <a:cubicBezTo>
                  <a:pt x="3119" y="1225"/>
                  <a:pt x="416" y="1995"/>
                  <a:pt x="415" y="1995"/>
                </a:cubicBezTo>
                <a:cubicBezTo>
                  <a:pt x="399" y="1999"/>
                  <a:pt x="383" y="2002"/>
                  <a:pt x="366" y="200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0" name="Rectangle 9"/>
          <p:cNvSpPr/>
          <p:nvPr/>
        </p:nvSpPr>
        <p:spPr bwMode="auto">
          <a:xfrm>
            <a:off x="9357763" y="3"/>
            <a:ext cx="2574974" cy="908718"/>
          </a:xfrm>
          <a:prstGeom prst="rect">
            <a:avLst/>
          </a:prstGeom>
          <a:solidFill>
            <a:schemeClr val="accent3"/>
          </a:solidFill>
          <a:ln w="9525" cap="flat" cmpd="sng" algn="ctr">
            <a:noFill/>
            <a:prstDash val="solid"/>
            <a:round/>
            <a:headEnd type="none" w="med" len="med"/>
            <a:tailEnd type="none" w="med" len="med"/>
          </a:ln>
          <a:effectLst/>
        </p:spPr>
        <p:txBody>
          <a:bodyPr vert="horz" wrap="square" lIns="85672" tIns="85672" rIns="85672" bIns="85672" numCol="1" rtlCol="0" anchor="t" anchorCtr="0" compatLnSpc="1">
            <a:prstTxWarp prst="textNoShape">
              <a:avLst/>
            </a:prstTxWarp>
          </a:bodyPr>
          <a:lstStyle/>
          <a:p>
            <a:pPr algn="l"/>
            <a:r>
              <a:rPr lang="en-US" sz="1200" b="1" dirty="0" smtClean="0">
                <a:solidFill>
                  <a:schemeClr val="bg1"/>
                </a:solidFill>
              </a:rPr>
              <a:t>Instructions Option</a:t>
            </a:r>
            <a:r>
              <a:rPr lang="en-US" sz="1200" b="1" baseline="0" dirty="0" smtClean="0">
                <a:solidFill>
                  <a:schemeClr val="bg1"/>
                </a:solidFill>
              </a:rPr>
              <a:t> 4</a:t>
            </a:r>
            <a:endParaRPr lang="en-US" sz="1200" b="1" dirty="0" smtClean="0">
              <a:solidFill>
                <a:schemeClr val="bg1"/>
              </a:solidFill>
            </a:endParaRPr>
          </a:p>
          <a:p>
            <a:pPr algn="l"/>
            <a:r>
              <a:rPr lang="en-US" sz="1200" b="0" dirty="0" smtClean="0">
                <a:solidFill>
                  <a:schemeClr val="bg1"/>
                </a:solidFill>
              </a:rPr>
              <a:t>To update the background image, please go into the master slide and replace image. Then send to back.</a:t>
            </a:r>
            <a:endParaRPr lang="en-US" sz="1200" b="0" baseline="0" dirty="0" smtClean="0">
              <a:solidFill>
                <a:schemeClr val="bg1"/>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3630" y="6057901"/>
            <a:ext cx="2926209" cy="306000"/>
          </a:xfrm>
          <a:prstGeom prst="rect">
            <a:avLst/>
          </a:prstGeom>
        </p:spPr>
      </p:pic>
      <p:sp>
        <p:nvSpPr>
          <p:cNvPr id="14" name="Title 1"/>
          <p:cNvSpPr>
            <a:spLocks noGrp="1"/>
          </p:cNvSpPr>
          <p:nvPr>
            <p:ph type="title"/>
          </p:nvPr>
        </p:nvSpPr>
        <p:spPr>
          <a:xfrm>
            <a:off x="4769772" y="507607"/>
            <a:ext cx="3695643" cy="649049"/>
          </a:xfrm>
        </p:spPr>
        <p:txBody>
          <a:bodyPr/>
          <a:lstStyle>
            <a:lvl1pPr>
              <a:defRPr sz="2300">
                <a:solidFill>
                  <a:schemeClr val="tx2"/>
                </a:solidFill>
              </a:defRPr>
            </a:lvl1pPr>
          </a:lstStyle>
          <a:p>
            <a:r>
              <a:rPr lang="es-ES" smtClean="0"/>
              <a:t>Haga clic para modificar el estilo de título del patrón</a:t>
            </a:r>
            <a:endParaRPr lang="en-GB" dirty="0"/>
          </a:p>
        </p:txBody>
      </p:sp>
      <p:sp>
        <p:nvSpPr>
          <p:cNvPr id="15" name="Text Placeholder 3"/>
          <p:cNvSpPr>
            <a:spLocks noGrp="1"/>
          </p:cNvSpPr>
          <p:nvPr>
            <p:ph type="body" sz="quarter" idx="12"/>
          </p:nvPr>
        </p:nvSpPr>
        <p:spPr>
          <a:xfrm>
            <a:off x="4769744" y="1274763"/>
            <a:ext cx="3695700" cy="938719"/>
          </a:xfrm>
        </p:spPr>
        <p:txBody>
          <a:bodyPr/>
          <a:lstStyle>
            <a:lvl1pPr>
              <a:defRPr sz="2000" b="0">
                <a:solidFill>
                  <a:schemeClr val="accent2"/>
                </a:solidFill>
                <a:latin typeface="+mn-lt"/>
              </a:defRPr>
            </a:lvl1pPr>
            <a:lvl2pPr>
              <a:defRPr sz="1600">
                <a:solidFill>
                  <a:schemeClr val="accent2"/>
                </a:solidFill>
              </a:defRPr>
            </a:lvl2pPr>
          </a:lstStyle>
          <a:p>
            <a:pPr lvl="0"/>
            <a:r>
              <a:rPr lang="es-ES" smtClean="0"/>
              <a:t>Haga clic para modificar el estilo de texto del patrón</a:t>
            </a:r>
          </a:p>
          <a:p>
            <a:pPr lvl="1"/>
            <a:r>
              <a:rPr lang="es-ES" smtClean="0"/>
              <a:t>Segundo nivel</a:t>
            </a:r>
          </a:p>
        </p:txBody>
      </p:sp>
    </p:spTree>
    <p:extLst>
      <p:ext uri="{BB962C8B-B14F-4D97-AF65-F5344CB8AC3E}">
        <p14:creationId xmlns:p14="http://schemas.microsoft.com/office/powerpoint/2010/main" val="992532153"/>
      </p:ext>
    </p:extLst>
  </p:cSld>
  <p:clrMapOvr>
    <a:masterClrMapping/>
  </p:clrMapOvr>
  <p:timing>
    <p:tnLst>
      <p:par>
        <p:cTn id="1" dur="indefinite" restart="never" nodeType="tmRoot"/>
      </p:par>
    </p:tnLst>
  </p:timing>
  <p:hf hdr="0" dt="0"/>
  <p:extLst mod="1">
    <p:ext uri="{DCECCB84-F9BA-43D5-87BE-67443E8EF086}">
      <p15:sldGuideLst xmlns="" xmlns:p15="http://schemas.microsoft.com/office/powerpoint/2012/main">
        <p15:guide id="1" pos="107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tatement/quotes">
    <p:bg>
      <p:bgPr>
        <a:solidFill>
          <a:schemeClr val="bg2"/>
        </a:solidFill>
        <a:effectLst/>
      </p:bgPr>
    </p:bg>
    <p:spTree>
      <p:nvGrpSpPr>
        <p:cNvPr id="1" name=""/>
        <p:cNvGrpSpPr/>
        <p:nvPr/>
      </p:nvGrpSpPr>
      <p:grpSpPr>
        <a:xfrm>
          <a:off x="0" y="0"/>
          <a:ext cx="0" cy="0"/>
          <a:chOff x="0" y="0"/>
          <a:chExt cx="0" cy="0"/>
        </a:xfrm>
      </p:grpSpPr>
      <p:sp>
        <p:nvSpPr>
          <p:cNvPr id="18" name="Freeform 17"/>
          <p:cNvSpPr>
            <a:spLocks/>
          </p:cNvSpPr>
          <p:nvPr/>
        </p:nvSpPr>
        <p:spPr bwMode="auto">
          <a:xfrm>
            <a:off x="1108" y="1"/>
            <a:ext cx="9141785" cy="6858000"/>
          </a:xfrm>
          <a:custGeom>
            <a:avLst/>
            <a:gdLst>
              <a:gd name="T0" fmla="*/ 366 w 3119"/>
              <a:gd name="T1" fmla="*/ 2002 h 2160"/>
              <a:gd name="T2" fmla="*/ 170 w 3119"/>
              <a:gd name="T3" fmla="*/ 1824 h 2160"/>
              <a:gd name="T4" fmla="*/ 169 w 3119"/>
              <a:gd name="T5" fmla="*/ 1808 h 2160"/>
              <a:gd name="T6" fmla="*/ 169 w 3119"/>
              <a:gd name="T7" fmla="*/ 0 h 2160"/>
              <a:gd name="T8" fmla="*/ 0 w 3119"/>
              <a:gd name="T9" fmla="*/ 0 h 2160"/>
              <a:gd name="T10" fmla="*/ 0 w 3119"/>
              <a:gd name="T11" fmla="*/ 2160 h 2160"/>
              <a:gd name="T12" fmla="*/ 3119 w 3119"/>
              <a:gd name="T13" fmla="*/ 2160 h 2160"/>
              <a:gd name="T14" fmla="*/ 3119 w 3119"/>
              <a:gd name="T15" fmla="*/ 1225 h 2160"/>
              <a:gd name="T16" fmla="*/ 415 w 3119"/>
              <a:gd name="T17" fmla="*/ 1995 h 2160"/>
              <a:gd name="T18" fmla="*/ 366 w 3119"/>
              <a:gd name="T19" fmla="*/ 2002 h 2160"/>
              <a:gd name="connsiteX0" fmla="*/ 1213 w 10040"/>
              <a:gd name="connsiteY0" fmla="*/ 9852 h 10583"/>
              <a:gd name="connsiteX1" fmla="*/ 585 w 10040"/>
              <a:gd name="connsiteY1" fmla="*/ 9027 h 10583"/>
              <a:gd name="connsiteX2" fmla="*/ 582 w 10040"/>
              <a:gd name="connsiteY2" fmla="*/ 8953 h 10583"/>
              <a:gd name="connsiteX3" fmla="*/ 582 w 10040"/>
              <a:gd name="connsiteY3" fmla="*/ 1125 h 10583"/>
              <a:gd name="connsiteX4" fmla="*/ 40 w 10040"/>
              <a:gd name="connsiteY4" fmla="*/ 583 h 10583"/>
              <a:gd name="connsiteX5" fmla="*/ 40 w 10040"/>
              <a:gd name="connsiteY5" fmla="*/ 10583 h 10583"/>
              <a:gd name="connsiteX6" fmla="*/ 10040 w 10040"/>
              <a:gd name="connsiteY6" fmla="*/ 10583 h 10583"/>
              <a:gd name="connsiteX7" fmla="*/ 10040 w 10040"/>
              <a:gd name="connsiteY7" fmla="*/ 6254 h 10583"/>
              <a:gd name="connsiteX8" fmla="*/ 1371 w 10040"/>
              <a:gd name="connsiteY8" fmla="*/ 9819 h 10583"/>
              <a:gd name="connsiteX9" fmla="*/ 1213 w 10040"/>
              <a:gd name="connsiteY9" fmla="*/ 9852 h 10583"/>
              <a:gd name="connsiteX0" fmla="*/ 1173 w 10000"/>
              <a:gd name="connsiteY0" fmla="*/ 9852 h 10583"/>
              <a:gd name="connsiteX1" fmla="*/ 545 w 10000"/>
              <a:gd name="connsiteY1" fmla="*/ 9027 h 10583"/>
              <a:gd name="connsiteX2" fmla="*/ 542 w 10000"/>
              <a:gd name="connsiteY2" fmla="*/ 8953 h 10583"/>
              <a:gd name="connsiteX3" fmla="*/ 542 w 10000"/>
              <a:gd name="connsiteY3" fmla="*/ 1125 h 10583"/>
              <a:gd name="connsiteX4" fmla="*/ 0 w 10000"/>
              <a:gd name="connsiteY4" fmla="*/ 583 h 10583"/>
              <a:gd name="connsiteX5" fmla="*/ 0 w 10000"/>
              <a:gd name="connsiteY5" fmla="*/ 10583 h 10583"/>
              <a:gd name="connsiteX6" fmla="*/ 10000 w 10000"/>
              <a:gd name="connsiteY6" fmla="*/ 10583 h 10583"/>
              <a:gd name="connsiteX7" fmla="*/ 10000 w 10000"/>
              <a:gd name="connsiteY7" fmla="*/ 6254 h 10583"/>
              <a:gd name="connsiteX8" fmla="*/ 1331 w 10000"/>
              <a:gd name="connsiteY8" fmla="*/ 9819 h 10583"/>
              <a:gd name="connsiteX9" fmla="*/ 1173 w 10000"/>
              <a:gd name="connsiteY9" fmla="*/ 9852 h 10583"/>
              <a:gd name="connsiteX0" fmla="*/ 1173 w 10000"/>
              <a:gd name="connsiteY0" fmla="*/ 9269 h 10000"/>
              <a:gd name="connsiteX1" fmla="*/ 545 w 10000"/>
              <a:gd name="connsiteY1" fmla="*/ 8444 h 10000"/>
              <a:gd name="connsiteX2" fmla="*/ 542 w 10000"/>
              <a:gd name="connsiteY2" fmla="*/ 8370 h 10000"/>
              <a:gd name="connsiteX3" fmla="*/ 542 w 10000"/>
              <a:gd name="connsiteY3" fmla="*/ 542 h 10000"/>
              <a:gd name="connsiteX4" fmla="*/ 0 w 10000"/>
              <a:gd name="connsiteY4" fmla="*/ 0 h 10000"/>
              <a:gd name="connsiteX5" fmla="*/ 0 w 10000"/>
              <a:gd name="connsiteY5" fmla="*/ 10000 h 10000"/>
              <a:gd name="connsiteX6" fmla="*/ 10000 w 10000"/>
              <a:gd name="connsiteY6" fmla="*/ 10000 h 10000"/>
              <a:gd name="connsiteX7" fmla="*/ 10000 w 10000"/>
              <a:gd name="connsiteY7" fmla="*/ 5671 h 10000"/>
              <a:gd name="connsiteX8" fmla="*/ 1331 w 10000"/>
              <a:gd name="connsiteY8" fmla="*/ 9236 h 10000"/>
              <a:gd name="connsiteX9" fmla="*/ 1173 w 10000"/>
              <a:gd name="connsiteY9" fmla="*/ 9269 h 10000"/>
              <a:gd name="connsiteX0" fmla="*/ 1913 w 10740"/>
              <a:gd name="connsiteY0" fmla="*/ 9307 h 10738"/>
              <a:gd name="connsiteX1" fmla="*/ 1285 w 10740"/>
              <a:gd name="connsiteY1" fmla="*/ 8482 h 10738"/>
              <a:gd name="connsiteX2" fmla="*/ 1282 w 10740"/>
              <a:gd name="connsiteY2" fmla="*/ 8408 h 10738"/>
              <a:gd name="connsiteX3" fmla="*/ 1282 w 10740"/>
              <a:gd name="connsiteY3" fmla="*/ 580 h 10738"/>
              <a:gd name="connsiteX4" fmla="*/ 740 w 10740"/>
              <a:gd name="connsiteY4" fmla="*/ 580 h 10738"/>
              <a:gd name="connsiteX5" fmla="*/ 740 w 10740"/>
              <a:gd name="connsiteY5" fmla="*/ 10038 h 10738"/>
              <a:gd name="connsiteX6" fmla="*/ 10740 w 10740"/>
              <a:gd name="connsiteY6" fmla="*/ 10038 h 10738"/>
              <a:gd name="connsiteX7" fmla="*/ 10740 w 10740"/>
              <a:gd name="connsiteY7" fmla="*/ 5709 h 10738"/>
              <a:gd name="connsiteX8" fmla="*/ 2071 w 10740"/>
              <a:gd name="connsiteY8" fmla="*/ 9274 h 10738"/>
              <a:gd name="connsiteX9" fmla="*/ 1913 w 10740"/>
              <a:gd name="connsiteY9" fmla="*/ 9307 h 10738"/>
              <a:gd name="connsiteX0" fmla="*/ 1913 w 10740"/>
              <a:gd name="connsiteY0" fmla="*/ 8727 h 10158"/>
              <a:gd name="connsiteX1" fmla="*/ 1285 w 10740"/>
              <a:gd name="connsiteY1" fmla="*/ 7902 h 10158"/>
              <a:gd name="connsiteX2" fmla="*/ 1282 w 10740"/>
              <a:gd name="connsiteY2" fmla="*/ 7828 h 10158"/>
              <a:gd name="connsiteX3" fmla="*/ 1282 w 10740"/>
              <a:gd name="connsiteY3" fmla="*/ 0 h 10158"/>
              <a:gd name="connsiteX4" fmla="*/ 740 w 10740"/>
              <a:gd name="connsiteY4" fmla="*/ 0 h 10158"/>
              <a:gd name="connsiteX5" fmla="*/ 740 w 10740"/>
              <a:gd name="connsiteY5" fmla="*/ 9458 h 10158"/>
              <a:gd name="connsiteX6" fmla="*/ 10740 w 10740"/>
              <a:gd name="connsiteY6" fmla="*/ 9458 h 10158"/>
              <a:gd name="connsiteX7" fmla="*/ 10740 w 10740"/>
              <a:gd name="connsiteY7" fmla="*/ 5129 h 10158"/>
              <a:gd name="connsiteX8" fmla="*/ 2071 w 10740"/>
              <a:gd name="connsiteY8" fmla="*/ 8694 h 10158"/>
              <a:gd name="connsiteX9" fmla="*/ 1913 w 10740"/>
              <a:gd name="connsiteY9" fmla="*/ 8727 h 10158"/>
              <a:gd name="connsiteX0" fmla="*/ 1173 w 10000"/>
              <a:gd name="connsiteY0" fmla="*/ 8727 h 10158"/>
              <a:gd name="connsiteX1" fmla="*/ 545 w 10000"/>
              <a:gd name="connsiteY1" fmla="*/ 7902 h 10158"/>
              <a:gd name="connsiteX2" fmla="*/ 542 w 10000"/>
              <a:gd name="connsiteY2" fmla="*/ 7828 h 10158"/>
              <a:gd name="connsiteX3" fmla="*/ 542 w 10000"/>
              <a:gd name="connsiteY3" fmla="*/ 0 h 10158"/>
              <a:gd name="connsiteX4" fmla="*/ 0 w 10000"/>
              <a:gd name="connsiteY4" fmla="*/ 0 h 10158"/>
              <a:gd name="connsiteX5" fmla="*/ 0 w 10000"/>
              <a:gd name="connsiteY5" fmla="*/ 9458 h 10158"/>
              <a:gd name="connsiteX6" fmla="*/ 10000 w 10000"/>
              <a:gd name="connsiteY6" fmla="*/ 9458 h 10158"/>
              <a:gd name="connsiteX7" fmla="*/ 10000 w 10000"/>
              <a:gd name="connsiteY7" fmla="*/ 5129 h 10158"/>
              <a:gd name="connsiteX8" fmla="*/ 1331 w 10000"/>
              <a:gd name="connsiteY8" fmla="*/ 8694 h 10158"/>
              <a:gd name="connsiteX9" fmla="*/ 1173 w 10000"/>
              <a:gd name="connsiteY9" fmla="*/ 8727 h 10158"/>
              <a:gd name="connsiteX0" fmla="*/ 1173 w 10000"/>
              <a:gd name="connsiteY0" fmla="*/ 8727 h 10158"/>
              <a:gd name="connsiteX1" fmla="*/ 545 w 10000"/>
              <a:gd name="connsiteY1" fmla="*/ 7902 h 10158"/>
              <a:gd name="connsiteX2" fmla="*/ 542 w 10000"/>
              <a:gd name="connsiteY2" fmla="*/ 7828 h 10158"/>
              <a:gd name="connsiteX3" fmla="*/ 542 w 10000"/>
              <a:gd name="connsiteY3" fmla="*/ 0 h 10158"/>
              <a:gd name="connsiteX4" fmla="*/ 0 w 10000"/>
              <a:gd name="connsiteY4" fmla="*/ 0 h 10158"/>
              <a:gd name="connsiteX5" fmla="*/ 0 w 10000"/>
              <a:gd name="connsiteY5" fmla="*/ 9458 h 10158"/>
              <a:gd name="connsiteX6" fmla="*/ 10000 w 10000"/>
              <a:gd name="connsiteY6" fmla="*/ 9458 h 10158"/>
              <a:gd name="connsiteX7" fmla="*/ 10000 w 10000"/>
              <a:gd name="connsiteY7" fmla="*/ 5129 h 10158"/>
              <a:gd name="connsiteX8" fmla="*/ 1331 w 10000"/>
              <a:gd name="connsiteY8" fmla="*/ 8694 h 10158"/>
              <a:gd name="connsiteX9" fmla="*/ 1173 w 10000"/>
              <a:gd name="connsiteY9" fmla="*/ 8727 h 10158"/>
              <a:gd name="connsiteX0" fmla="*/ 1213 w 10780"/>
              <a:gd name="connsiteY0" fmla="*/ 9470 h 11515"/>
              <a:gd name="connsiteX1" fmla="*/ 585 w 10780"/>
              <a:gd name="connsiteY1" fmla="*/ 8645 h 11515"/>
              <a:gd name="connsiteX2" fmla="*/ 582 w 10780"/>
              <a:gd name="connsiteY2" fmla="*/ 8571 h 11515"/>
              <a:gd name="connsiteX3" fmla="*/ 582 w 10780"/>
              <a:gd name="connsiteY3" fmla="*/ 743 h 11515"/>
              <a:gd name="connsiteX4" fmla="*/ 40 w 10780"/>
              <a:gd name="connsiteY4" fmla="*/ 743 h 11515"/>
              <a:gd name="connsiteX5" fmla="*/ 40 w 10780"/>
              <a:gd name="connsiteY5" fmla="*/ 10784 h 11515"/>
              <a:gd name="connsiteX6" fmla="*/ 10040 w 10780"/>
              <a:gd name="connsiteY6" fmla="*/ 10201 h 11515"/>
              <a:gd name="connsiteX7" fmla="*/ 10040 w 10780"/>
              <a:gd name="connsiteY7" fmla="*/ 5872 h 11515"/>
              <a:gd name="connsiteX8" fmla="*/ 1371 w 10780"/>
              <a:gd name="connsiteY8" fmla="*/ 9437 h 11515"/>
              <a:gd name="connsiteX9" fmla="*/ 1213 w 10780"/>
              <a:gd name="connsiteY9" fmla="*/ 9470 h 11515"/>
              <a:gd name="connsiteX0" fmla="*/ 1213 w 10040"/>
              <a:gd name="connsiteY0" fmla="*/ 9470 h 11515"/>
              <a:gd name="connsiteX1" fmla="*/ 585 w 10040"/>
              <a:gd name="connsiteY1" fmla="*/ 8645 h 11515"/>
              <a:gd name="connsiteX2" fmla="*/ 582 w 10040"/>
              <a:gd name="connsiteY2" fmla="*/ 8571 h 11515"/>
              <a:gd name="connsiteX3" fmla="*/ 582 w 10040"/>
              <a:gd name="connsiteY3" fmla="*/ 743 h 11515"/>
              <a:gd name="connsiteX4" fmla="*/ 40 w 10040"/>
              <a:gd name="connsiteY4" fmla="*/ 743 h 11515"/>
              <a:gd name="connsiteX5" fmla="*/ 40 w 10040"/>
              <a:gd name="connsiteY5" fmla="*/ 10784 h 11515"/>
              <a:gd name="connsiteX6" fmla="*/ 10040 w 10040"/>
              <a:gd name="connsiteY6" fmla="*/ 10201 h 11515"/>
              <a:gd name="connsiteX7" fmla="*/ 10040 w 10040"/>
              <a:gd name="connsiteY7" fmla="*/ 5872 h 11515"/>
              <a:gd name="connsiteX8" fmla="*/ 1371 w 10040"/>
              <a:gd name="connsiteY8" fmla="*/ 9437 h 11515"/>
              <a:gd name="connsiteX9" fmla="*/ 1213 w 10040"/>
              <a:gd name="connsiteY9" fmla="*/ 9470 h 11515"/>
              <a:gd name="connsiteX0" fmla="*/ 1213 w 10040"/>
              <a:gd name="connsiteY0" fmla="*/ 8727 h 10772"/>
              <a:gd name="connsiteX1" fmla="*/ 585 w 10040"/>
              <a:gd name="connsiteY1" fmla="*/ 7902 h 10772"/>
              <a:gd name="connsiteX2" fmla="*/ 582 w 10040"/>
              <a:gd name="connsiteY2" fmla="*/ 7828 h 10772"/>
              <a:gd name="connsiteX3" fmla="*/ 582 w 10040"/>
              <a:gd name="connsiteY3" fmla="*/ 0 h 10772"/>
              <a:gd name="connsiteX4" fmla="*/ 40 w 10040"/>
              <a:gd name="connsiteY4" fmla="*/ 0 h 10772"/>
              <a:gd name="connsiteX5" fmla="*/ 40 w 10040"/>
              <a:gd name="connsiteY5" fmla="*/ 10041 h 10772"/>
              <a:gd name="connsiteX6" fmla="*/ 10040 w 10040"/>
              <a:gd name="connsiteY6" fmla="*/ 9458 h 10772"/>
              <a:gd name="connsiteX7" fmla="*/ 10040 w 10040"/>
              <a:gd name="connsiteY7" fmla="*/ 5129 h 10772"/>
              <a:gd name="connsiteX8" fmla="*/ 1371 w 10040"/>
              <a:gd name="connsiteY8" fmla="*/ 8694 h 10772"/>
              <a:gd name="connsiteX9" fmla="*/ 1213 w 10040"/>
              <a:gd name="connsiteY9" fmla="*/ 8727 h 10772"/>
              <a:gd name="connsiteX0" fmla="*/ 1173 w 10000"/>
              <a:gd name="connsiteY0" fmla="*/ 8727 h 10772"/>
              <a:gd name="connsiteX1" fmla="*/ 545 w 10000"/>
              <a:gd name="connsiteY1" fmla="*/ 7902 h 10772"/>
              <a:gd name="connsiteX2" fmla="*/ 542 w 10000"/>
              <a:gd name="connsiteY2" fmla="*/ 7828 h 10772"/>
              <a:gd name="connsiteX3" fmla="*/ 542 w 10000"/>
              <a:gd name="connsiteY3" fmla="*/ 0 h 10772"/>
              <a:gd name="connsiteX4" fmla="*/ 0 w 10000"/>
              <a:gd name="connsiteY4" fmla="*/ 0 h 10772"/>
              <a:gd name="connsiteX5" fmla="*/ 0 w 10000"/>
              <a:gd name="connsiteY5" fmla="*/ 10041 h 10772"/>
              <a:gd name="connsiteX6" fmla="*/ 10000 w 10000"/>
              <a:gd name="connsiteY6" fmla="*/ 9458 h 10772"/>
              <a:gd name="connsiteX7" fmla="*/ 10000 w 10000"/>
              <a:gd name="connsiteY7" fmla="*/ 5129 h 10772"/>
              <a:gd name="connsiteX8" fmla="*/ 1331 w 10000"/>
              <a:gd name="connsiteY8" fmla="*/ 8694 h 10772"/>
              <a:gd name="connsiteX9" fmla="*/ 1173 w 10000"/>
              <a:gd name="connsiteY9" fmla="*/ 8727 h 10772"/>
              <a:gd name="connsiteX0" fmla="*/ 1913 w 10740"/>
              <a:gd name="connsiteY0" fmla="*/ 8727 h 10995"/>
              <a:gd name="connsiteX1" fmla="*/ 1285 w 10740"/>
              <a:gd name="connsiteY1" fmla="*/ 7902 h 10995"/>
              <a:gd name="connsiteX2" fmla="*/ 1282 w 10740"/>
              <a:gd name="connsiteY2" fmla="*/ 7828 h 10995"/>
              <a:gd name="connsiteX3" fmla="*/ 1282 w 10740"/>
              <a:gd name="connsiteY3" fmla="*/ 0 h 10995"/>
              <a:gd name="connsiteX4" fmla="*/ 740 w 10740"/>
              <a:gd name="connsiteY4" fmla="*/ 0 h 10995"/>
              <a:gd name="connsiteX5" fmla="*/ 740 w 10740"/>
              <a:gd name="connsiteY5" fmla="*/ 10041 h 10995"/>
              <a:gd name="connsiteX6" fmla="*/ 10740 w 10740"/>
              <a:gd name="connsiteY6" fmla="*/ 10027 h 10995"/>
              <a:gd name="connsiteX7" fmla="*/ 10740 w 10740"/>
              <a:gd name="connsiteY7" fmla="*/ 5129 h 10995"/>
              <a:gd name="connsiteX8" fmla="*/ 2071 w 10740"/>
              <a:gd name="connsiteY8" fmla="*/ 8694 h 10995"/>
              <a:gd name="connsiteX9" fmla="*/ 1913 w 10740"/>
              <a:gd name="connsiteY9" fmla="*/ 8727 h 10995"/>
              <a:gd name="connsiteX0" fmla="*/ 1173 w 10000"/>
              <a:gd name="connsiteY0" fmla="*/ 8727 h 10995"/>
              <a:gd name="connsiteX1" fmla="*/ 545 w 10000"/>
              <a:gd name="connsiteY1" fmla="*/ 7902 h 10995"/>
              <a:gd name="connsiteX2" fmla="*/ 542 w 10000"/>
              <a:gd name="connsiteY2" fmla="*/ 7828 h 10995"/>
              <a:gd name="connsiteX3" fmla="*/ 542 w 10000"/>
              <a:gd name="connsiteY3" fmla="*/ 0 h 10995"/>
              <a:gd name="connsiteX4" fmla="*/ 0 w 10000"/>
              <a:gd name="connsiteY4" fmla="*/ 0 h 10995"/>
              <a:gd name="connsiteX5" fmla="*/ 0 w 10000"/>
              <a:gd name="connsiteY5" fmla="*/ 10041 h 10995"/>
              <a:gd name="connsiteX6" fmla="*/ 10000 w 10000"/>
              <a:gd name="connsiteY6" fmla="*/ 10027 h 10995"/>
              <a:gd name="connsiteX7" fmla="*/ 10000 w 10000"/>
              <a:gd name="connsiteY7" fmla="*/ 5129 h 10995"/>
              <a:gd name="connsiteX8" fmla="*/ 1331 w 10000"/>
              <a:gd name="connsiteY8" fmla="*/ 8694 h 10995"/>
              <a:gd name="connsiteX9" fmla="*/ 1173 w 10000"/>
              <a:gd name="connsiteY9" fmla="*/ 8727 h 10995"/>
              <a:gd name="connsiteX0" fmla="*/ 1173 w 10000"/>
              <a:gd name="connsiteY0" fmla="*/ 8727 h 10041"/>
              <a:gd name="connsiteX1" fmla="*/ 545 w 10000"/>
              <a:gd name="connsiteY1" fmla="*/ 7902 h 10041"/>
              <a:gd name="connsiteX2" fmla="*/ 542 w 10000"/>
              <a:gd name="connsiteY2" fmla="*/ 7828 h 10041"/>
              <a:gd name="connsiteX3" fmla="*/ 542 w 10000"/>
              <a:gd name="connsiteY3" fmla="*/ 0 h 10041"/>
              <a:gd name="connsiteX4" fmla="*/ 0 w 10000"/>
              <a:gd name="connsiteY4" fmla="*/ 0 h 10041"/>
              <a:gd name="connsiteX5" fmla="*/ 0 w 10000"/>
              <a:gd name="connsiteY5" fmla="*/ 10041 h 10041"/>
              <a:gd name="connsiteX6" fmla="*/ 10000 w 10000"/>
              <a:gd name="connsiteY6" fmla="*/ 10027 h 10041"/>
              <a:gd name="connsiteX7" fmla="*/ 10000 w 10000"/>
              <a:gd name="connsiteY7" fmla="*/ 5129 h 10041"/>
              <a:gd name="connsiteX8" fmla="*/ 1331 w 10000"/>
              <a:gd name="connsiteY8" fmla="*/ 8694 h 10041"/>
              <a:gd name="connsiteX9" fmla="*/ 1173 w 10000"/>
              <a:gd name="connsiteY9" fmla="*/ 8727 h 10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00" h="10041">
                <a:moveTo>
                  <a:pt x="1173" y="8727"/>
                </a:moveTo>
                <a:cubicBezTo>
                  <a:pt x="843" y="8727"/>
                  <a:pt x="574" y="8365"/>
                  <a:pt x="545" y="7902"/>
                </a:cubicBezTo>
                <a:cubicBezTo>
                  <a:pt x="542" y="7884"/>
                  <a:pt x="543" y="9145"/>
                  <a:pt x="542" y="7828"/>
                </a:cubicBezTo>
                <a:lnTo>
                  <a:pt x="542" y="0"/>
                </a:lnTo>
                <a:lnTo>
                  <a:pt x="0" y="0"/>
                </a:lnTo>
                <a:lnTo>
                  <a:pt x="0" y="10041"/>
                </a:lnTo>
                <a:lnTo>
                  <a:pt x="10000" y="10027"/>
                </a:lnTo>
                <a:lnTo>
                  <a:pt x="10000" y="5129"/>
                </a:lnTo>
                <a:lnTo>
                  <a:pt x="1331" y="8694"/>
                </a:lnTo>
                <a:cubicBezTo>
                  <a:pt x="1279" y="8713"/>
                  <a:pt x="1228" y="8727"/>
                  <a:pt x="1173" y="872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19" name="Slide Number Placeholder 22"/>
          <p:cNvSpPr txBox="1">
            <a:spLocks/>
          </p:cNvSpPr>
          <p:nvPr/>
        </p:nvSpPr>
        <p:spPr>
          <a:xfrm>
            <a:off x="762000" y="6217162"/>
            <a:ext cx="3244682" cy="153888"/>
          </a:xfrm>
          <a:prstGeom prst="rect">
            <a:avLst/>
          </a:prstGeom>
        </p:spPr>
        <p:txBody>
          <a:bodyPr vert="horz" wrap="square" lIns="0" tIns="0" rIns="0" bIns="0" rtlCol="0" anchor="ctr">
            <a:spAutoFit/>
          </a:bodyPr>
          <a:lstStyle>
            <a:defPPr>
              <a:defRPr lang="en-US"/>
            </a:defPPr>
            <a:lvl1pPr algn="r">
              <a:defRPr sz="900">
                <a:solidFill>
                  <a:schemeClr val="accent1"/>
                </a:solidFill>
              </a:defRPr>
            </a:lvl1pPr>
          </a:lstStyle>
          <a:p>
            <a:pPr lvl="0" algn="l"/>
            <a:r>
              <a:rPr lang="en-GB" sz="1000" dirty="0" smtClean="0"/>
              <a:t>Introducing Springer Nature</a:t>
            </a:r>
            <a:endParaRPr lang="en-GB" sz="1000" dirty="0">
              <a:solidFill>
                <a:schemeClr val="tx2"/>
              </a:solidFill>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3630" y="6057901"/>
            <a:ext cx="2926209" cy="306000"/>
          </a:xfrm>
          <a:prstGeom prst="rect">
            <a:avLst/>
          </a:prstGeom>
        </p:spPr>
      </p:pic>
      <p:sp>
        <p:nvSpPr>
          <p:cNvPr id="13" name="Text Placeholder 10"/>
          <p:cNvSpPr>
            <a:spLocks noGrp="1"/>
          </p:cNvSpPr>
          <p:nvPr>
            <p:ph type="body" sz="quarter" idx="14"/>
          </p:nvPr>
        </p:nvSpPr>
        <p:spPr>
          <a:xfrm>
            <a:off x="762000" y="1271936"/>
            <a:ext cx="7605347" cy="1692771"/>
          </a:xfrm>
        </p:spPr>
        <p:txBody>
          <a:bodyPr>
            <a:spAutoFit/>
          </a:bodyPr>
          <a:lstStyle>
            <a:lvl1pPr>
              <a:lnSpc>
                <a:spcPct val="105000"/>
              </a:lnSpc>
              <a:defRPr/>
            </a:lvl1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dirty="0"/>
          </a:p>
        </p:txBody>
      </p:sp>
      <p:sp>
        <p:nvSpPr>
          <p:cNvPr id="2" name="Title 1"/>
          <p:cNvSpPr>
            <a:spLocks noGrp="1"/>
          </p:cNvSpPr>
          <p:nvPr>
            <p:ph type="title" hasCustomPrompt="1"/>
          </p:nvPr>
        </p:nvSpPr>
        <p:spPr/>
        <p:txBody>
          <a:bodyPr/>
          <a:lstStyle>
            <a:lvl1pPr>
              <a:defRPr baseline="0"/>
            </a:lvl1pPr>
          </a:lstStyle>
          <a:p>
            <a:r>
              <a:rPr lang="en-US" smtClean="0"/>
              <a:t>Statement/quote slide</a:t>
            </a:r>
            <a:endParaRPr lang="en-GB"/>
          </a:p>
        </p:txBody>
      </p:sp>
      <p:sp>
        <p:nvSpPr>
          <p:cNvPr id="16" name="Freeform 6"/>
          <p:cNvSpPr>
            <a:spLocks/>
          </p:cNvSpPr>
          <p:nvPr/>
        </p:nvSpPr>
        <p:spPr bwMode="auto">
          <a:xfrm>
            <a:off x="8367346" y="-1"/>
            <a:ext cx="320920"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1"/>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‹Nº›</a:t>
            </a:fld>
            <a:endParaRPr lang="en-GB" sz="1200" smtClean="0">
              <a:solidFill>
                <a:schemeClr val="accent5"/>
              </a:solidFill>
            </a:endParaRPr>
          </a:p>
        </p:txBody>
      </p:sp>
    </p:spTree>
    <p:extLst>
      <p:ext uri="{BB962C8B-B14F-4D97-AF65-F5344CB8AC3E}">
        <p14:creationId xmlns:p14="http://schemas.microsoft.com/office/powerpoint/2010/main" val="343827145"/>
      </p:ext>
    </p:extLst>
  </p:cSld>
  <p:clrMapOvr>
    <a:masterClrMapping/>
  </p:clrMapOvr>
  <p:timing>
    <p:tnLst>
      <p:par>
        <p:cTn id="1" dur="indefinite" restart="never" nodeType="tmRoot"/>
      </p:par>
    </p:tnLst>
  </p:timing>
  <p:hf hdr="0" dt="0"/>
  <p:extLst mod="1">
    <p:ext uri="{DCECCB84-F9BA-43D5-87BE-67443E8EF086}">
      <p15:sldGuideLst xmlns="" xmlns:p15="http://schemas.microsoft.com/office/powerpoint/2012/main">
        <p15:guide id="1" pos="107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1" y="538163"/>
            <a:ext cx="7605347" cy="370558"/>
          </a:xfrm>
          <a:prstGeom prst="rect">
            <a:avLst/>
          </a:prstGeom>
        </p:spPr>
        <p:txBody>
          <a:bodyPr vert="horz" lIns="0" tIns="0" rIns="0" bIns="0" rtlCol="0" anchor="t" anchorCtr="0">
            <a:noAutofit/>
          </a:bodyPr>
          <a:lstStyle/>
          <a:p>
            <a:r>
              <a:rPr lang="es-ES" smtClean="0"/>
              <a:t>Haga clic para modificar el estilo de título del patrón</a:t>
            </a:r>
            <a:endParaRPr lang="en-GB" dirty="0"/>
          </a:p>
        </p:txBody>
      </p:sp>
      <p:sp>
        <p:nvSpPr>
          <p:cNvPr id="3" name="Text Placeholder 2"/>
          <p:cNvSpPr>
            <a:spLocks noGrp="1"/>
          </p:cNvSpPr>
          <p:nvPr>
            <p:ph type="body" idx="1"/>
          </p:nvPr>
        </p:nvSpPr>
        <p:spPr>
          <a:xfrm>
            <a:off x="762001" y="1266664"/>
            <a:ext cx="7605346" cy="1692771"/>
          </a:xfrm>
          <a:prstGeom prst="rect">
            <a:avLst/>
          </a:prstGeom>
        </p:spPr>
        <p:txBody>
          <a:bodyPr vert="horz" wrap="square" lIns="0" tIns="0" rIns="0" bIns="0" rtlCol="0">
            <a:sp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GB" dirty="0"/>
          </a:p>
        </p:txBody>
      </p:sp>
      <p:sp>
        <p:nvSpPr>
          <p:cNvPr id="10" name="Slide Number Placeholder 22"/>
          <p:cNvSpPr txBox="1">
            <a:spLocks/>
          </p:cNvSpPr>
          <p:nvPr/>
        </p:nvSpPr>
        <p:spPr>
          <a:xfrm>
            <a:off x="762000" y="6217162"/>
            <a:ext cx="3244682" cy="153888"/>
          </a:xfrm>
          <a:prstGeom prst="rect">
            <a:avLst/>
          </a:prstGeom>
        </p:spPr>
        <p:txBody>
          <a:bodyPr vert="horz" wrap="square" lIns="0" tIns="0" rIns="0" bIns="0" rtlCol="0" anchor="ctr">
            <a:spAutoFit/>
          </a:bodyPr>
          <a:lstStyle>
            <a:defPPr>
              <a:defRPr lang="en-US"/>
            </a:defPPr>
            <a:lvl1pPr algn="r">
              <a:defRPr sz="900">
                <a:solidFill>
                  <a:schemeClr val="accent1"/>
                </a:solidFill>
              </a:defRPr>
            </a:lvl1pPr>
          </a:lstStyle>
          <a:p>
            <a:pPr lvl="0" algn="l"/>
            <a:r>
              <a:rPr lang="en-GB" sz="1000" dirty="0" err="1" smtClean="0"/>
              <a:t>Introducción</a:t>
            </a:r>
            <a:r>
              <a:rPr lang="en-GB" sz="1000" dirty="0" smtClean="0"/>
              <a:t> a Springer Nature</a:t>
            </a:r>
            <a:endParaRPr lang="en-GB" sz="1000" dirty="0">
              <a:solidFill>
                <a:schemeClr val="tx2"/>
              </a:solidFill>
            </a:endParaRPr>
          </a:p>
        </p:txBody>
      </p:sp>
      <p:pic>
        <p:nvPicPr>
          <p:cNvPr id="4" name="Picture 3"/>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7194760" y="6216706"/>
            <a:ext cx="1480317" cy="154800"/>
          </a:xfrm>
          <a:prstGeom prst="rect">
            <a:avLst/>
          </a:prstGeom>
        </p:spPr>
      </p:pic>
      <p:sp>
        <p:nvSpPr>
          <p:cNvPr id="6" name="Freeform 6"/>
          <p:cNvSpPr>
            <a:spLocks/>
          </p:cNvSpPr>
          <p:nvPr/>
        </p:nvSpPr>
        <p:spPr bwMode="auto">
          <a:xfrm>
            <a:off x="8367346" y="-1"/>
            <a:ext cx="320920" cy="482041"/>
          </a:xfrm>
          <a:custGeom>
            <a:avLst/>
            <a:gdLst>
              <a:gd name="T0" fmla="*/ 0 w 120"/>
              <a:gd name="T1" fmla="*/ 0 h 164"/>
              <a:gd name="T2" fmla="*/ 120 w 120"/>
              <a:gd name="T3" fmla="*/ 0 h 164"/>
              <a:gd name="T4" fmla="*/ 120 w 120"/>
              <a:gd name="T5" fmla="*/ 138 h 164"/>
              <a:gd name="T6" fmla="*/ 13 w 120"/>
              <a:gd name="T7" fmla="*/ 164 h 164"/>
              <a:gd name="T8" fmla="*/ 10 w 120"/>
              <a:gd name="T9" fmla="*/ 164 h 164"/>
              <a:gd name="T10" fmla="*/ 0 w 120"/>
              <a:gd name="T11" fmla="*/ 156 h 164"/>
              <a:gd name="T12" fmla="*/ 0 w 120"/>
              <a:gd name="T13" fmla="*/ 0 h 164"/>
            </a:gdLst>
            <a:ahLst/>
            <a:cxnLst>
              <a:cxn ang="0">
                <a:pos x="T0" y="T1"/>
              </a:cxn>
              <a:cxn ang="0">
                <a:pos x="T2" y="T3"/>
              </a:cxn>
              <a:cxn ang="0">
                <a:pos x="T4" y="T5"/>
              </a:cxn>
              <a:cxn ang="0">
                <a:pos x="T6" y="T7"/>
              </a:cxn>
              <a:cxn ang="0">
                <a:pos x="T8" y="T9"/>
              </a:cxn>
              <a:cxn ang="0">
                <a:pos x="T10" y="T11"/>
              </a:cxn>
              <a:cxn ang="0">
                <a:pos x="T12" y="T13"/>
              </a:cxn>
            </a:cxnLst>
            <a:rect l="0" t="0" r="r" b="b"/>
            <a:pathLst>
              <a:path w="120" h="164">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bg2"/>
          </a:solidFill>
          <a:ln>
            <a:noFill/>
          </a:ln>
        </p:spPr>
        <p:txBody>
          <a:bodyPr vert="horz" wrap="none" lIns="0" tIns="0" rIns="0" bIns="36000" numCol="1" anchor="ctr" anchorCtr="1" compatLnSpc="1">
            <a:prstTxWarp prst="textNoShape">
              <a:avLst/>
            </a:prstTxWarp>
          </a:bodyPr>
          <a:lstStyle/>
          <a:p>
            <a:pPr marL="0" marR="0" indent="0" algn="ctr" defTabSz="872722" rtl="0" eaLnBrk="1" fontAlgn="auto" latinLnBrk="0" hangingPunct="1">
              <a:lnSpc>
                <a:spcPct val="100000"/>
              </a:lnSpc>
              <a:spcBef>
                <a:spcPts val="0"/>
              </a:spcBef>
              <a:spcAft>
                <a:spcPts val="0"/>
              </a:spcAft>
              <a:buClrTx/>
              <a:buSzTx/>
              <a:buFontTx/>
              <a:buNone/>
              <a:tabLst/>
              <a:defRPr/>
            </a:pPr>
            <a:fld id="{12E06541-304F-41DA-A076-D86DB9E81A9C}" type="slidenum">
              <a:rPr lang="en-GB" sz="1200" smtClean="0">
                <a:solidFill>
                  <a:schemeClr val="accent5"/>
                </a:solidFill>
              </a:rPr>
              <a:pPr marL="0" marR="0" indent="0" algn="ctr" defTabSz="872722" rtl="0" eaLnBrk="1" fontAlgn="auto" latinLnBrk="0" hangingPunct="1">
                <a:lnSpc>
                  <a:spcPct val="100000"/>
                </a:lnSpc>
                <a:spcBef>
                  <a:spcPts val="0"/>
                </a:spcBef>
                <a:spcAft>
                  <a:spcPts val="0"/>
                </a:spcAft>
                <a:buClrTx/>
                <a:buSzTx/>
                <a:buFontTx/>
                <a:buNone/>
                <a:tabLst/>
                <a:defRPr/>
              </a:pPr>
              <a:t>‹Nº›</a:t>
            </a:fld>
            <a:endParaRPr lang="en-GB" sz="1200" smtClean="0">
              <a:solidFill>
                <a:schemeClr val="accent5"/>
              </a:solidFill>
            </a:endParaRPr>
          </a:p>
        </p:txBody>
      </p:sp>
    </p:spTree>
    <p:extLst>
      <p:ext uri="{BB962C8B-B14F-4D97-AF65-F5344CB8AC3E}">
        <p14:creationId xmlns:p14="http://schemas.microsoft.com/office/powerpoint/2010/main" val="416186596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5" r:id="rId29"/>
    <p:sldLayoutId id="2147483776" r:id="rId30"/>
    <p:sldLayoutId id="2147483777" r:id="rId31"/>
    <p:sldLayoutId id="2147483778" r:id="rId32"/>
    <p:sldLayoutId id="2147483779" r:id="rId33"/>
    <p:sldLayoutId id="2147483780" r:id="rId34"/>
    <p:sldLayoutId id="2147483781" r:id="rId35"/>
    <p:sldLayoutId id="2147483782" r:id="rId36"/>
    <p:sldLayoutId id="2147483783" r:id="rId37"/>
    <p:sldLayoutId id="2147483784" r:id="rId38"/>
    <p:sldLayoutId id="2147483727" r:id="rId39"/>
  </p:sldLayoutIdLst>
  <p:timing>
    <p:tnLst>
      <p:par>
        <p:cTn id="1" dur="indefinite" restart="never" nodeType="tmRoot"/>
      </p:par>
    </p:tnLst>
  </p:timing>
  <p:hf hdr="0" dt="0"/>
  <p:txStyles>
    <p:titleStyle>
      <a:lvl1pPr algn="l" defTabSz="872722" rtl="0" eaLnBrk="1" latinLnBrk="0" hangingPunct="1">
        <a:spcBef>
          <a:spcPct val="0"/>
        </a:spcBef>
        <a:buNone/>
        <a:defRPr sz="2300" b="0" kern="1200">
          <a:solidFill>
            <a:srgbClr val="608BA3"/>
          </a:solidFill>
          <a:latin typeface="+mj-lt"/>
          <a:ea typeface="+mj-ea"/>
          <a:cs typeface="+mj-cs"/>
        </a:defRPr>
      </a:lvl1pPr>
    </p:titleStyle>
    <p:bodyStyle>
      <a:lvl1pPr marL="0" indent="0" algn="l" defTabSz="872722" rtl="0" eaLnBrk="1" latinLnBrk="0" hangingPunct="1">
        <a:spcBef>
          <a:spcPts val="0"/>
        </a:spcBef>
        <a:spcAft>
          <a:spcPts val="600"/>
        </a:spcAft>
        <a:buClr>
          <a:schemeClr val="tx1"/>
        </a:buClr>
        <a:buFont typeface="Arial" panose="020B0604020202020204" pitchFamily="34" charset="0"/>
        <a:buNone/>
        <a:defRPr sz="1800" b="0" kern="1200">
          <a:solidFill>
            <a:schemeClr val="tx1"/>
          </a:solidFill>
          <a:latin typeface="+mj-lt"/>
          <a:ea typeface="+mn-ea"/>
          <a:cs typeface="+mn-cs"/>
        </a:defRPr>
      </a:lvl1pPr>
      <a:lvl2pPr marL="0" indent="0" algn="l" defTabSz="872722" rtl="0" eaLnBrk="1" latinLnBrk="0" hangingPunct="1">
        <a:spcBef>
          <a:spcPts val="0"/>
        </a:spcBef>
        <a:spcAft>
          <a:spcPts val="600"/>
        </a:spcAft>
        <a:buClr>
          <a:schemeClr val="tx1"/>
        </a:buClr>
        <a:buFont typeface="Arial" panose="020B0604020202020204" pitchFamily="34" charset="0"/>
        <a:buNone/>
        <a:defRPr sz="1800" kern="1200">
          <a:solidFill>
            <a:schemeClr val="tx1"/>
          </a:solidFill>
          <a:latin typeface="+mn-lt"/>
          <a:ea typeface="+mn-ea"/>
          <a:cs typeface="+mn-cs"/>
        </a:defRPr>
      </a:lvl2pPr>
      <a:lvl3pPr marL="222250" indent="-222250" algn="l" defTabSz="872722" rtl="0" eaLnBrk="1" latinLnBrk="0" hangingPunct="1">
        <a:spcBef>
          <a:spcPts val="0"/>
        </a:spcBef>
        <a:spcAft>
          <a:spcPts val="600"/>
        </a:spcAft>
        <a:buClr>
          <a:srgbClr val="608BA3"/>
        </a:buClr>
        <a:buFont typeface="Calibri" panose="020F0502020204030204" pitchFamily="34" charset="0"/>
        <a:buChar char="•"/>
        <a:defRPr sz="1800" kern="1200">
          <a:solidFill>
            <a:schemeClr val="tx1"/>
          </a:solidFill>
          <a:latin typeface="+mn-lt"/>
          <a:ea typeface="+mn-ea"/>
          <a:cs typeface="+mn-cs"/>
        </a:defRPr>
      </a:lvl3pPr>
      <a:lvl4pPr marL="457200" indent="-22860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4pPr>
      <a:lvl5pPr marL="714375" indent="-234950"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5pPr>
      <a:lvl6pPr marL="936625" indent="-214313" algn="l" defTabSz="872722" rtl="0" eaLnBrk="1" latinLnBrk="0" hangingPunct="1">
        <a:spcBef>
          <a:spcPts val="0"/>
        </a:spcBef>
        <a:spcAft>
          <a:spcPts val="600"/>
        </a:spcAft>
        <a:buClr>
          <a:schemeClr val="tx2"/>
        </a:buClr>
        <a:buFont typeface="Calibri" panose="020F0502020204030204" pitchFamily="34" charset="0"/>
        <a:buChar char="−"/>
        <a:defRPr sz="1800" kern="1200">
          <a:solidFill>
            <a:schemeClr val="tx1"/>
          </a:solidFill>
          <a:latin typeface="+mn-lt"/>
          <a:ea typeface="+mn-ea"/>
          <a:cs typeface="+mn-cs"/>
        </a:defRPr>
      </a:lvl6pPr>
      <a:lvl7pPr marL="0" indent="0" algn="l" defTabSz="872722" rtl="0" eaLnBrk="1" latinLnBrk="0" hangingPunct="1">
        <a:spcBef>
          <a:spcPts val="0"/>
        </a:spcBef>
        <a:spcAft>
          <a:spcPts val="600"/>
        </a:spcAft>
        <a:buClr>
          <a:schemeClr val="tx1"/>
        </a:buClr>
        <a:buFontTx/>
        <a:buNone/>
        <a:defRPr sz="1800" kern="1200">
          <a:solidFill>
            <a:schemeClr val="tx1"/>
          </a:solidFill>
          <a:latin typeface="+mn-lt"/>
          <a:ea typeface="+mn-ea"/>
          <a:cs typeface="+mn-cs"/>
        </a:defRPr>
      </a:lvl7pPr>
      <a:lvl8pPr marL="209550" indent="-209550" algn="l" defTabSz="872722" rtl="0" eaLnBrk="1" latinLnBrk="0" hangingPunct="1">
        <a:spcBef>
          <a:spcPts val="0"/>
        </a:spcBef>
        <a:spcAft>
          <a:spcPts val="600"/>
        </a:spcAft>
        <a:buClr>
          <a:schemeClr val="tx1"/>
        </a:buClr>
        <a:buFont typeface="+mj-lt"/>
        <a:buAutoNum type="arabicPeriod"/>
        <a:defRPr sz="1800" kern="1200" baseline="0">
          <a:solidFill>
            <a:schemeClr val="tx1"/>
          </a:solidFill>
          <a:latin typeface="+mn-lt"/>
          <a:ea typeface="+mn-ea"/>
          <a:cs typeface="+mn-cs"/>
        </a:defRPr>
      </a:lvl8pPr>
      <a:lvl9pPr marL="473075" indent="-236538" algn="l" defTabSz="872722" rtl="0" eaLnBrk="1" latinLnBrk="0" hangingPunct="1">
        <a:spcBef>
          <a:spcPts val="0"/>
        </a:spcBef>
        <a:spcAft>
          <a:spcPts val="600"/>
        </a:spcAft>
        <a:buClr>
          <a:schemeClr val="tx1"/>
        </a:buClr>
        <a:buFont typeface="+mj-lt"/>
        <a:buAutoNum type="alphaLcPeriod"/>
        <a:defRPr sz="1800" kern="1200" baseline="0">
          <a:solidFill>
            <a:schemeClr val="tx1"/>
          </a:solidFill>
          <a:latin typeface="+mn-lt"/>
          <a:ea typeface="+mn-ea"/>
          <a:cs typeface="+mn-cs"/>
        </a:defRPr>
      </a:lvl9pPr>
    </p:bodyStyle>
    <p:otherStyle>
      <a:defPPr>
        <a:defRPr lang="en-US"/>
      </a:defPPr>
      <a:lvl1pPr marL="0" algn="l" defTabSz="872722" rtl="0" eaLnBrk="1" latinLnBrk="0" hangingPunct="1">
        <a:defRPr sz="1800" kern="1200">
          <a:solidFill>
            <a:schemeClr val="tx1"/>
          </a:solidFill>
          <a:latin typeface="+mn-lt"/>
          <a:ea typeface="+mn-ea"/>
          <a:cs typeface="+mn-cs"/>
        </a:defRPr>
      </a:lvl1pPr>
      <a:lvl2pPr marL="436361" algn="l" defTabSz="872722" rtl="0" eaLnBrk="1" latinLnBrk="0" hangingPunct="1">
        <a:defRPr sz="1800" kern="1200">
          <a:solidFill>
            <a:schemeClr val="tx1"/>
          </a:solidFill>
          <a:latin typeface="+mn-lt"/>
          <a:ea typeface="+mn-ea"/>
          <a:cs typeface="+mn-cs"/>
        </a:defRPr>
      </a:lvl2pPr>
      <a:lvl3pPr marL="872722" algn="l" defTabSz="872722" rtl="0" eaLnBrk="1" latinLnBrk="0" hangingPunct="1">
        <a:defRPr sz="1800" kern="1200">
          <a:solidFill>
            <a:schemeClr val="tx1"/>
          </a:solidFill>
          <a:latin typeface="+mn-lt"/>
          <a:ea typeface="+mn-ea"/>
          <a:cs typeface="+mn-cs"/>
        </a:defRPr>
      </a:lvl3pPr>
      <a:lvl4pPr marL="1309083" algn="l" defTabSz="872722" rtl="0" eaLnBrk="1" latinLnBrk="0" hangingPunct="1">
        <a:defRPr sz="1800" kern="1200">
          <a:solidFill>
            <a:schemeClr val="tx1"/>
          </a:solidFill>
          <a:latin typeface="+mn-lt"/>
          <a:ea typeface="+mn-ea"/>
          <a:cs typeface="+mn-cs"/>
        </a:defRPr>
      </a:lvl4pPr>
      <a:lvl5pPr marL="1745445" algn="l" defTabSz="872722" rtl="0" eaLnBrk="1" latinLnBrk="0" hangingPunct="1">
        <a:defRPr sz="1800" kern="1200">
          <a:solidFill>
            <a:schemeClr val="tx1"/>
          </a:solidFill>
          <a:latin typeface="+mn-lt"/>
          <a:ea typeface="+mn-ea"/>
          <a:cs typeface="+mn-cs"/>
        </a:defRPr>
      </a:lvl5pPr>
      <a:lvl6pPr marL="2181806" algn="l" defTabSz="872722" rtl="0" eaLnBrk="1" latinLnBrk="0" hangingPunct="1">
        <a:defRPr sz="1800" kern="1200">
          <a:solidFill>
            <a:schemeClr val="tx1"/>
          </a:solidFill>
          <a:latin typeface="+mn-lt"/>
          <a:ea typeface="+mn-ea"/>
          <a:cs typeface="+mn-cs"/>
        </a:defRPr>
      </a:lvl6pPr>
      <a:lvl7pPr marL="2618167" algn="l" defTabSz="872722" rtl="0" eaLnBrk="1" latinLnBrk="0" hangingPunct="1">
        <a:defRPr sz="1800" kern="1200">
          <a:solidFill>
            <a:schemeClr val="tx1"/>
          </a:solidFill>
          <a:latin typeface="+mn-lt"/>
          <a:ea typeface="+mn-ea"/>
          <a:cs typeface="+mn-cs"/>
        </a:defRPr>
      </a:lvl7pPr>
      <a:lvl8pPr marL="3054529" algn="l" defTabSz="872722" rtl="0" eaLnBrk="1" latinLnBrk="0" hangingPunct="1">
        <a:defRPr sz="1800" kern="1200">
          <a:solidFill>
            <a:schemeClr val="tx1"/>
          </a:solidFill>
          <a:latin typeface="+mn-lt"/>
          <a:ea typeface="+mn-ea"/>
          <a:cs typeface="+mn-cs"/>
        </a:defRPr>
      </a:lvl8pPr>
      <a:lvl9pPr marL="3490890" algn="l" defTabSz="872722"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890" userDrawn="1">
          <p15:clr>
            <a:srgbClr val="F26B43"/>
          </p15:clr>
        </p15:guide>
        <p15:guide id="2" pos="417" userDrawn="1">
          <p15:clr>
            <a:srgbClr val="F26B43"/>
          </p15:clr>
        </p15:guide>
        <p15:guide id="4" pos="3219" userDrawn="1">
          <p15:clr>
            <a:srgbClr val="F26B43"/>
          </p15:clr>
        </p15:guide>
        <p15:guide id="5" pos="3021" userDrawn="1">
          <p15:clr>
            <a:srgbClr val="F26B43"/>
          </p15:clr>
        </p15:guide>
        <p15:guide id="12" pos="5823" userDrawn="1">
          <p15:clr>
            <a:srgbClr val="F26B43"/>
          </p15:clr>
        </p15:guide>
        <p15:guide id="14" orient="horz" pos="3997" userDrawn="1">
          <p15:clr>
            <a:srgbClr val="F26B43"/>
          </p15:clr>
        </p15:guide>
        <p15:guide id="15" orient="horz" pos="68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1.xml"/><Relationship Id="rId5" Type="http://schemas.openxmlformats.org/officeDocument/2006/relationships/image" Target="../media/image17.png"/><Relationship Id="rId4" Type="http://schemas.openxmlformats.org/officeDocument/2006/relationships/hyperlink" Target="http://www.altmetric.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authormapper.com/" TargetMode="Externa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hyperlink" Target="http://poeticeconomics.blogspot.com/2014/01/dramatic-growth-of-%20open-access-december.html"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81.xml"/><Relationship Id="rId3" Type="http://schemas.openxmlformats.org/officeDocument/2006/relationships/slide" Target="slide3.xml"/><Relationship Id="rId7" Type="http://schemas.openxmlformats.org/officeDocument/2006/relationships/slide" Target="slide57.xml"/><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slide" Target="slide42.xml"/><Relationship Id="rId5" Type="http://schemas.openxmlformats.org/officeDocument/2006/relationships/slide" Target="slide17.xml"/><Relationship Id="rId4" Type="http://schemas.openxmlformats.org/officeDocument/2006/relationships/slide" Target="slide7.xml"/><Relationship Id="rId9" Type="http://schemas.openxmlformats.org/officeDocument/2006/relationships/slide" Target="slide8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3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3" Type="http://schemas.openxmlformats.org/officeDocument/2006/relationships/hyperlink" Target="http://link.springer.com/search?dc.title=Tesla&amp;facet-content-type=ReferenceWorkEntry&amp;sortOrder=relevance" TargetMode="External"/><Relationship Id="rId2" Type="http://schemas.openxmlformats.org/officeDocument/2006/relationships/notesSlide" Target="../notesSlides/notesSlide17.xml"/><Relationship Id="rId1" Type="http://schemas.openxmlformats.org/officeDocument/2006/relationships/slideLayout" Target="../slideLayouts/slideLayout33.xml"/><Relationship Id="rId6" Type="http://schemas.openxmlformats.org/officeDocument/2006/relationships/hyperlink" Target="http://link.springer.com/journal/12648" TargetMode="External"/><Relationship Id="rId5" Type="http://schemas.openxmlformats.org/officeDocument/2006/relationships/hyperlink" Target="http://link.springer.com/search?facet-author=%22F.+Sohbatzadeh%22" TargetMode="External"/><Relationship Id="rId4" Type="http://schemas.openxmlformats.org/officeDocument/2006/relationships/hyperlink" Target="http://link.springer.com/search?facet-author=%22R.+Safari%22"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link.springer.com/search?dc.title=Tesla&amp;facet-content-type=ReferenceWorkEntry&amp;sortOrder=relevance" TargetMode="External"/><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33.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33.xml"/><Relationship Id="rId5" Type="http://schemas.openxmlformats.org/officeDocument/2006/relationships/image" Target="../media/image42.gif"/><Relationship Id="rId4" Type="http://schemas.openxmlformats.org/officeDocument/2006/relationships/image" Target="../media/image41.gi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3" Type="http://schemas.openxmlformats.org/officeDocument/2006/relationships/hyperlink" Target="http://orcid.org/" TargetMode="External"/><Relationship Id="rId2" Type="http://schemas.openxmlformats.org/officeDocument/2006/relationships/image" Target="../media/image45.png"/><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29.xml"/><Relationship Id="rId4" Type="http://schemas.openxmlformats.org/officeDocument/2006/relationships/image" Target="../media/image50.png"/></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3" Type="http://schemas.openxmlformats.org/officeDocument/2006/relationships/hyperlink" Target="http://www.springer.com/gp/authors-editors/journal-author/peer-review-academy" TargetMode="External"/><Relationship Id="rId2" Type="http://schemas.openxmlformats.org/officeDocument/2006/relationships/notesSlide" Target="../notesSlides/notesSlide43.xml"/><Relationship Id="rId1" Type="http://schemas.openxmlformats.org/officeDocument/2006/relationships/slideLayout" Target="../slideLayouts/slideLayout36.xml"/><Relationship Id="rId5" Type="http://schemas.openxmlformats.org/officeDocument/2006/relationships/image" Target="../media/image53.png"/><Relationship Id="rId4" Type="http://schemas.openxmlformats.org/officeDocument/2006/relationships/image" Target="../media/image52.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8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37.xml"/><Relationship Id="rId4" Type="http://schemas.openxmlformats.org/officeDocument/2006/relationships/image" Target="../media/image5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5.xml.rels><?xml version="1.0" encoding="UTF-8" standalone="yes"?>
<Relationships xmlns="http://schemas.openxmlformats.org/package/2006/relationships"><Relationship Id="rId3" Type="http://schemas.openxmlformats.org/officeDocument/2006/relationships/hyperlink" Target="http://www.theguardian.com/science/head-quarters/2015/mar/12/games-we-play-troubling-dark-side-academic-publishing-matson-sigafoos-lancioni" TargetMode="External"/><Relationship Id="rId2" Type="http://schemas.openxmlformats.org/officeDocument/2006/relationships/image" Target="../media/image60.png"/><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37.xml"/><Relationship Id="rId5" Type="http://schemas.openxmlformats.org/officeDocument/2006/relationships/image" Target="../media/image64.png"/><Relationship Id="rId4" Type="http://schemas.openxmlformats.org/officeDocument/2006/relationships/image" Target="../media/image63.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8" Type="http://schemas.openxmlformats.org/officeDocument/2006/relationships/hyperlink" Target="http://link.springer.com/book/10.1007/978-1-4419-9788-3" TargetMode="External"/><Relationship Id="rId13" Type="http://schemas.openxmlformats.org/officeDocument/2006/relationships/image" Target="../media/image70.jpeg"/><Relationship Id="rId18" Type="http://schemas.openxmlformats.org/officeDocument/2006/relationships/image" Target="../media/image72.jpeg"/><Relationship Id="rId3" Type="http://schemas.openxmlformats.org/officeDocument/2006/relationships/image" Target="../media/image65.jpeg"/><Relationship Id="rId21" Type="http://schemas.openxmlformats.org/officeDocument/2006/relationships/hyperlink" Target="http://link.springer.com/book/10.1007/978-3-642-38646-6" TargetMode="External"/><Relationship Id="rId7" Type="http://schemas.openxmlformats.org/officeDocument/2006/relationships/image" Target="../media/image67.jpeg"/><Relationship Id="rId12" Type="http://schemas.openxmlformats.org/officeDocument/2006/relationships/hyperlink" Target="http://link.springer.com/book/10.1007/978-1-4419-7922-3" TargetMode="External"/><Relationship Id="rId17" Type="http://schemas.openxmlformats.org/officeDocument/2006/relationships/hyperlink" Target="http://link.springer.com/book/10.1007/978-3-642-39446-1" TargetMode="External"/><Relationship Id="rId2" Type="http://schemas.openxmlformats.org/officeDocument/2006/relationships/notesSlide" Target="../notesSlides/notesSlide57.xml"/><Relationship Id="rId16" Type="http://schemas.openxmlformats.org/officeDocument/2006/relationships/hyperlink" Target="http://link.springer.com/" TargetMode="External"/><Relationship Id="rId20" Type="http://schemas.openxmlformats.org/officeDocument/2006/relationships/image" Target="../media/image73.jpeg"/><Relationship Id="rId1" Type="http://schemas.openxmlformats.org/officeDocument/2006/relationships/slideLayout" Target="../slideLayouts/slideLayout29.xml"/><Relationship Id="rId6" Type="http://schemas.openxmlformats.org/officeDocument/2006/relationships/hyperlink" Target="http://link.springer.com/book/10.1007/978-1-4614-4268-4" TargetMode="External"/><Relationship Id="rId11" Type="http://schemas.openxmlformats.org/officeDocument/2006/relationships/image" Target="../media/image69.jpeg"/><Relationship Id="rId24" Type="http://schemas.openxmlformats.org/officeDocument/2006/relationships/image" Target="../media/image75.jpeg"/><Relationship Id="rId5" Type="http://schemas.openxmlformats.org/officeDocument/2006/relationships/image" Target="../media/image66.jpeg"/><Relationship Id="rId15" Type="http://schemas.openxmlformats.org/officeDocument/2006/relationships/image" Target="../media/image71.jpeg"/><Relationship Id="rId23" Type="http://schemas.openxmlformats.org/officeDocument/2006/relationships/hyperlink" Target="http://link.springer.com/book/10.1007/978-1-4419-6591-2" TargetMode="External"/><Relationship Id="rId10" Type="http://schemas.openxmlformats.org/officeDocument/2006/relationships/hyperlink" Target="http://link.springer.com/book/10.1007/978-1-4020-9467-5" TargetMode="External"/><Relationship Id="rId19" Type="http://schemas.openxmlformats.org/officeDocument/2006/relationships/hyperlink" Target="http://link.springer.com/book/10.1007/978-3-540-77127-2" TargetMode="External"/><Relationship Id="rId4" Type="http://schemas.openxmlformats.org/officeDocument/2006/relationships/hyperlink" Target="http://link.springer.com/book/10.1007/978-1-4614-4298-1" TargetMode="External"/><Relationship Id="rId9" Type="http://schemas.openxmlformats.org/officeDocument/2006/relationships/image" Target="../media/image68.jpeg"/><Relationship Id="rId14" Type="http://schemas.openxmlformats.org/officeDocument/2006/relationships/hyperlink" Target="http://link.springer.com/book/10.1007/978-1-4614-1593-0" TargetMode="External"/><Relationship Id="rId22" Type="http://schemas.openxmlformats.org/officeDocument/2006/relationships/image" Target="../media/image74.jpeg"/></Relationships>
</file>

<file path=ppt/slides/_rels/slide89.xml.rels><?xml version="1.0" encoding="UTF-8" standalone="yes"?>
<Relationships xmlns="http://schemas.openxmlformats.org/package/2006/relationships"><Relationship Id="rId3" Type="http://schemas.openxmlformats.org/officeDocument/2006/relationships/hyperlink" Target="http://springer.com/authors" TargetMode="External"/><Relationship Id="rId2" Type="http://schemas.openxmlformats.org/officeDocument/2006/relationships/notesSlide" Target="../notesSlides/notesSlide58.xml"/><Relationship Id="rId1" Type="http://schemas.openxmlformats.org/officeDocument/2006/relationships/slideLayout" Target="../slideLayouts/slideLayout29.xml"/><Relationship Id="rId4" Type="http://schemas.openxmlformats.org/officeDocument/2006/relationships/image" Target="../media/image7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9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9.xml"/><Relationship Id="rId1" Type="http://schemas.openxmlformats.org/officeDocument/2006/relationships/slideLayout" Target="../slideLayouts/slideLayout38.xml"/><Relationship Id="rId4"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b="1" dirty="0" smtClean="0"/>
              <a:t>Herramientas para la publicación científica</a:t>
            </a:r>
            <a:endParaRPr lang="es-ES" b="1" dirty="0"/>
          </a:p>
        </p:txBody>
      </p:sp>
      <p:sp>
        <p:nvSpPr>
          <p:cNvPr id="3" name="2 Marcador de texto"/>
          <p:cNvSpPr>
            <a:spLocks noGrp="1"/>
          </p:cNvSpPr>
          <p:nvPr>
            <p:ph type="body" sz="quarter" idx="12"/>
          </p:nvPr>
        </p:nvSpPr>
        <p:spPr>
          <a:xfrm>
            <a:off x="4769744" y="1274763"/>
            <a:ext cx="3695700" cy="553998"/>
          </a:xfrm>
        </p:spPr>
        <p:txBody>
          <a:bodyPr/>
          <a:lstStyle/>
          <a:p>
            <a:r>
              <a:rPr lang="es-MX" sz="1800" dirty="0" smtClean="0"/>
              <a:t>Recursos esenciales para la investigación</a:t>
            </a:r>
            <a:endParaRPr lang="es-ES" sz="1800" dirty="0"/>
          </a:p>
        </p:txBody>
      </p:sp>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0232" y="4653136"/>
            <a:ext cx="1204987" cy="1178446"/>
          </a:xfrm>
          <a:prstGeom prst="rect">
            <a:avLst/>
          </a:prstGeom>
        </p:spPr>
      </p:pic>
      <p:sp>
        <p:nvSpPr>
          <p:cNvPr id="6" name="5 CuadroTexto"/>
          <p:cNvSpPr txBox="1"/>
          <p:nvPr/>
        </p:nvSpPr>
        <p:spPr>
          <a:xfrm>
            <a:off x="7236296" y="2420888"/>
            <a:ext cx="1440160" cy="391628"/>
          </a:xfrm>
          <a:prstGeom prst="rect">
            <a:avLst/>
          </a:prstGeom>
          <a:noFill/>
        </p:spPr>
        <p:txBody>
          <a:bodyPr wrap="square" lIns="72000" tIns="72000" rIns="72000" bIns="72000" rtlCol="0">
            <a:spAutoFit/>
          </a:bodyPr>
          <a:lstStyle/>
          <a:p>
            <a:r>
              <a:rPr lang="es-MX" sz="1600" b="1" dirty="0" smtClean="0">
                <a:solidFill>
                  <a:schemeClr val="bg1"/>
                </a:solidFill>
              </a:rPr>
              <a:t>Indra Arroyo</a:t>
            </a:r>
            <a:endParaRPr lang="es-ES" sz="1600" b="1" dirty="0" smtClean="0">
              <a:solidFill>
                <a:schemeClr val="bg1"/>
              </a:solidFill>
            </a:endParaRPr>
          </a:p>
        </p:txBody>
      </p:sp>
    </p:spTree>
    <p:extLst>
      <p:ext uri="{BB962C8B-B14F-4D97-AF65-F5344CB8AC3E}">
        <p14:creationId xmlns:p14="http://schemas.microsoft.com/office/powerpoint/2010/main" val="324866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arcador de pie de página"/>
          <p:cNvSpPr>
            <a:spLocks noGrp="1"/>
          </p:cNvSpPr>
          <p:nvPr>
            <p:ph type="ftr" sz="quarter" idx="11"/>
          </p:nvPr>
        </p:nvSpPr>
        <p:spPr/>
        <p:txBody>
          <a:bodyPr/>
          <a:lstStyle/>
          <a:p>
            <a:endParaRPr lang="en-US" dirty="0"/>
          </a:p>
        </p:txBody>
      </p:sp>
      <p:sp>
        <p:nvSpPr>
          <p:cNvPr id="4" name="3 Marcador de número de diapositiva"/>
          <p:cNvSpPr>
            <a:spLocks noGrp="1"/>
          </p:cNvSpPr>
          <p:nvPr>
            <p:ph type="sldNum" sz="quarter" idx="12"/>
          </p:nvPr>
        </p:nvSpPr>
        <p:spPr/>
        <p:txBody>
          <a:bodyPr/>
          <a:lstStyle/>
          <a:p>
            <a:fld id="{F2AE7022-7237-4923-8AD8-50E9DAF5E693}" type="slidenum">
              <a:rPr lang="en-US" smtClean="0"/>
              <a:pPr/>
              <a:t>10</a:t>
            </a:fld>
            <a:endParaRPr lang="en-US" dirty="0"/>
          </a:p>
        </p:txBody>
      </p:sp>
      <p:sp>
        <p:nvSpPr>
          <p:cNvPr id="2" name="Title 1"/>
          <p:cNvSpPr>
            <a:spLocks noGrp="1"/>
          </p:cNvSpPr>
          <p:nvPr>
            <p:ph type="title"/>
          </p:nvPr>
        </p:nvSpPr>
        <p:spPr>
          <a:xfrm>
            <a:off x="3241104" y="260648"/>
            <a:ext cx="5867400" cy="854281"/>
          </a:xfrm>
        </p:spPr>
        <p:txBody>
          <a:bodyPr/>
          <a:lstStyle/>
          <a:p>
            <a:r>
              <a:rPr lang="es-MX" noProof="0" dirty="0" smtClean="0"/>
              <a:t> Evaluando su trabajo</a:t>
            </a:r>
            <a:endParaRPr lang="es-MX" noProof="0" dirty="0"/>
          </a:p>
        </p:txBody>
      </p:sp>
      <p:grpSp>
        <p:nvGrpSpPr>
          <p:cNvPr id="3" name="Group 2"/>
          <p:cNvGrpSpPr/>
          <p:nvPr/>
        </p:nvGrpSpPr>
        <p:grpSpPr>
          <a:xfrm>
            <a:off x="381000" y="2699764"/>
            <a:ext cx="8305800" cy="914400"/>
            <a:chOff x="381000" y="2732308"/>
            <a:chExt cx="8305800" cy="914400"/>
          </a:xfrm>
          <a:solidFill>
            <a:schemeClr val="tx2"/>
          </a:solidFill>
        </p:grpSpPr>
        <p:sp>
          <p:nvSpPr>
            <p:cNvPr id="7" name="Rounded Rectangle 6"/>
            <p:cNvSpPr/>
            <p:nvPr/>
          </p:nvSpPr>
          <p:spPr>
            <a:xfrm>
              <a:off x="2286972" y="2732308"/>
              <a:ext cx="6399828" cy="914400"/>
            </a:xfrm>
            <a:prstGeom prst="roundRect">
              <a:avLst/>
            </a:prstGeom>
            <a:solidFill>
              <a:schemeClr val="bg1"/>
            </a:solid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tx2"/>
                  </a:solidFill>
                </a:rPr>
                <a:t>¿</a:t>
              </a:r>
              <a:r>
                <a:rPr lang="en-US" sz="2400" b="1" dirty="0" err="1" smtClean="0">
                  <a:solidFill>
                    <a:schemeClr val="tx2"/>
                  </a:solidFill>
                </a:rPr>
                <a:t>Qué</a:t>
              </a:r>
              <a:r>
                <a:rPr lang="en-US" sz="2400" b="1" dirty="0" smtClean="0">
                  <a:solidFill>
                    <a:schemeClr val="tx2"/>
                  </a:solidFill>
                </a:rPr>
                <a:t> tan </a:t>
              </a:r>
              <a:r>
                <a:rPr lang="en-US" sz="2400" b="1" dirty="0" err="1" smtClean="0">
                  <a:solidFill>
                    <a:schemeClr val="tx2"/>
                  </a:solidFill>
                </a:rPr>
                <a:t>nuevos</a:t>
              </a:r>
              <a:r>
                <a:rPr lang="en-US" sz="2400" b="1" dirty="0" smtClean="0">
                  <a:solidFill>
                    <a:schemeClr val="tx2"/>
                  </a:solidFill>
                </a:rPr>
                <a:t> son </a:t>
              </a:r>
              <a:r>
                <a:rPr lang="en-US" sz="2400" b="1" dirty="0" err="1" smtClean="0">
                  <a:solidFill>
                    <a:schemeClr val="tx2"/>
                  </a:solidFill>
                </a:rPr>
                <a:t>sus</a:t>
              </a:r>
              <a:r>
                <a:rPr lang="en-US" sz="2400" b="1" dirty="0" smtClean="0">
                  <a:solidFill>
                    <a:schemeClr val="tx2"/>
                  </a:solidFill>
                </a:rPr>
                <a:t> </a:t>
              </a:r>
              <a:r>
                <a:rPr lang="en-US" sz="2400" b="1" dirty="0" err="1" smtClean="0">
                  <a:solidFill>
                    <a:schemeClr val="tx2"/>
                  </a:solidFill>
                </a:rPr>
                <a:t>descubrimientos</a:t>
              </a:r>
              <a:r>
                <a:rPr lang="en-US" sz="2400" b="1" dirty="0" smtClean="0">
                  <a:solidFill>
                    <a:schemeClr val="tx2"/>
                  </a:solidFill>
                </a:rPr>
                <a:t>?</a:t>
              </a:r>
              <a:endParaRPr lang="en-US" sz="2400" b="1" dirty="0">
                <a:solidFill>
                  <a:schemeClr val="tx2"/>
                </a:solidFill>
              </a:endParaRPr>
            </a:p>
          </p:txBody>
        </p:sp>
        <p:sp>
          <p:nvSpPr>
            <p:cNvPr id="13" name="Rounded Rectangle 12"/>
            <p:cNvSpPr/>
            <p:nvPr/>
          </p:nvSpPr>
          <p:spPr>
            <a:xfrm>
              <a:off x="381000" y="2732308"/>
              <a:ext cx="1752600" cy="914400"/>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Novedosos</a:t>
              </a:r>
              <a:endParaRPr lang="en-US" sz="2400" b="1" dirty="0"/>
            </a:p>
          </p:txBody>
        </p:sp>
      </p:grpSp>
      <p:grpSp>
        <p:nvGrpSpPr>
          <p:cNvPr id="5" name="Group 4"/>
          <p:cNvGrpSpPr/>
          <p:nvPr/>
        </p:nvGrpSpPr>
        <p:grpSpPr>
          <a:xfrm>
            <a:off x="381000" y="3739355"/>
            <a:ext cx="8305800" cy="915287"/>
            <a:chOff x="381000" y="3771899"/>
            <a:chExt cx="8305800" cy="915287"/>
          </a:xfrm>
        </p:grpSpPr>
        <p:sp>
          <p:nvSpPr>
            <p:cNvPr id="16" name="Rounded Rectangle 15"/>
            <p:cNvSpPr/>
            <p:nvPr/>
          </p:nvSpPr>
          <p:spPr>
            <a:xfrm>
              <a:off x="2286972" y="3772786"/>
              <a:ext cx="6399828" cy="914400"/>
            </a:xfrm>
            <a:prstGeom prst="roundRect">
              <a:avLst/>
            </a:prstGeom>
            <a:solidFill>
              <a:schemeClr val="bg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accent1"/>
                  </a:solidFill>
                </a:rPr>
                <a:t>¿</a:t>
              </a:r>
              <a:r>
                <a:rPr lang="en-US" sz="2400" b="1" dirty="0" err="1" smtClean="0">
                  <a:solidFill>
                    <a:schemeClr val="accent1"/>
                  </a:solidFill>
                </a:rPr>
                <a:t>Qué</a:t>
              </a:r>
              <a:r>
                <a:rPr lang="en-US" sz="2400" b="1" dirty="0" smtClean="0">
                  <a:solidFill>
                    <a:schemeClr val="accent1"/>
                  </a:solidFill>
                </a:rPr>
                <a:t> tan </a:t>
              </a:r>
              <a:r>
                <a:rPr lang="en-US" sz="2400" b="1" dirty="0" err="1" smtClean="0">
                  <a:solidFill>
                    <a:schemeClr val="accent1"/>
                  </a:solidFill>
                </a:rPr>
                <a:t>relevantes</a:t>
              </a:r>
              <a:r>
                <a:rPr lang="en-US" sz="2400" b="1" dirty="0" smtClean="0">
                  <a:solidFill>
                    <a:schemeClr val="accent1"/>
                  </a:solidFill>
                </a:rPr>
                <a:t> son?</a:t>
              </a:r>
              <a:endParaRPr lang="en-US" sz="2400" b="1" dirty="0">
                <a:solidFill>
                  <a:schemeClr val="accent1"/>
                </a:solidFill>
              </a:endParaRPr>
            </a:p>
          </p:txBody>
        </p:sp>
        <p:sp>
          <p:nvSpPr>
            <p:cNvPr id="14" name="Rounded Rectangle 13"/>
            <p:cNvSpPr/>
            <p:nvPr/>
          </p:nvSpPr>
          <p:spPr>
            <a:xfrm>
              <a:off x="381000" y="3771899"/>
              <a:ext cx="1752600" cy="9144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Relevantes</a:t>
              </a:r>
              <a:endParaRPr lang="en-US" sz="2400" b="1" dirty="0"/>
            </a:p>
          </p:txBody>
        </p:sp>
      </p:grpSp>
      <p:grpSp>
        <p:nvGrpSpPr>
          <p:cNvPr id="6" name="Group 5"/>
          <p:cNvGrpSpPr/>
          <p:nvPr/>
        </p:nvGrpSpPr>
        <p:grpSpPr>
          <a:xfrm>
            <a:off x="381000" y="4768056"/>
            <a:ext cx="8305800" cy="914400"/>
            <a:chOff x="381000" y="4800600"/>
            <a:chExt cx="8305800" cy="914400"/>
          </a:xfrm>
        </p:grpSpPr>
        <p:sp>
          <p:nvSpPr>
            <p:cNvPr id="9" name="Rounded Rectangle 8"/>
            <p:cNvSpPr/>
            <p:nvPr/>
          </p:nvSpPr>
          <p:spPr>
            <a:xfrm>
              <a:off x="2286972" y="4800600"/>
              <a:ext cx="6399828" cy="914400"/>
            </a:xfrm>
            <a:prstGeom prst="roundRect">
              <a:avLst/>
            </a:prstGeom>
            <a:solidFill>
              <a:schemeClr val="bg1"/>
            </a:solidFill>
            <a:ln w="28575">
              <a:solidFill>
                <a:srgbClr val="512AA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512AAD"/>
                  </a:solidFill>
                </a:rPr>
                <a:t>¿</a:t>
              </a:r>
              <a:r>
                <a:rPr lang="en-US" sz="2400" b="1" dirty="0" err="1" smtClean="0">
                  <a:solidFill>
                    <a:srgbClr val="512AAD"/>
                  </a:solidFill>
                </a:rPr>
                <a:t>Qué</a:t>
              </a:r>
              <a:r>
                <a:rPr lang="en-US" sz="2400" b="1" dirty="0" smtClean="0">
                  <a:solidFill>
                    <a:srgbClr val="512AAD"/>
                  </a:solidFill>
                </a:rPr>
                <a:t> </a:t>
              </a:r>
              <a:r>
                <a:rPr lang="en-US" sz="2400" b="1" dirty="0" err="1" smtClean="0">
                  <a:solidFill>
                    <a:srgbClr val="512AAD"/>
                  </a:solidFill>
                </a:rPr>
                <a:t>tanto</a:t>
              </a:r>
              <a:r>
                <a:rPr lang="en-US" sz="2400" b="1" dirty="0" smtClean="0">
                  <a:solidFill>
                    <a:srgbClr val="512AAD"/>
                  </a:solidFill>
                </a:rPr>
                <a:t> se </a:t>
              </a:r>
              <a:r>
                <a:rPr lang="en-US" sz="2400" b="1" dirty="0" err="1" smtClean="0">
                  <a:solidFill>
                    <a:srgbClr val="512AAD"/>
                  </a:solidFill>
                </a:rPr>
                <a:t>puede</a:t>
              </a:r>
              <a:r>
                <a:rPr lang="en-US" sz="2400" b="1" dirty="0" smtClean="0">
                  <a:solidFill>
                    <a:srgbClr val="512AAD"/>
                  </a:solidFill>
                </a:rPr>
                <a:t> </a:t>
              </a:r>
              <a:r>
                <a:rPr lang="en-US" sz="2400" b="1" dirty="0" err="1" smtClean="0">
                  <a:solidFill>
                    <a:srgbClr val="512AAD"/>
                  </a:solidFill>
                </a:rPr>
                <a:t>aplicar</a:t>
              </a:r>
              <a:r>
                <a:rPr lang="en-US" sz="2400" b="1" dirty="0" smtClean="0">
                  <a:solidFill>
                    <a:srgbClr val="512AAD"/>
                  </a:solidFill>
                </a:rPr>
                <a:t> al </a:t>
              </a:r>
              <a:r>
                <a:rPr lang="en-US" sz="2400" b="1" dirty="0" err="1" smtClean="0">
                  <a:solidFill>
                    <a:srgbClr val="512AAD"/>
                  </a:solidFill>
                </a:rPr>
                <a:t>mundo</a:t>
              </a:r>
              <a:r>
                <a:rPr lang="en-US" sz="2400" b="1" dirty="0" smtClean="0">
                  <a:solidFill>
                    <a:srgbClr val="512AAD"/>
                  </a:solidFill>
                </a:rPr>
                <a:t> real?</a:t>
              </a:r>
              <a:endParaRPr lang="en-US" sz="2400" b="1" dirty="0">
                <a:solidFill>
                  <a:srgbClr val="512AAD"/>
                </a:solidFill>
              </a:endParaRPr>
            </a:p>
          </p:txBody>
        </p:sp>
        <p:sp>
          <p:nvSpPr>
            <p:cNvPr id="15" name="Rounded Rectangle 14"/>
            <p:cNvSpPr/>
            <p:nvPr/>
          </p:nvSpPr>
          <p:spPr>
            <a:xfrm>
              <a:off x="381000" y="4800600"/>
              <a:ext cx="1752600" cy="914400"/>
            </a:xfrm>
            <a:prstGeom prst="roundRect">
              <a:avLst/>
            </a:prstGeom>
            <a:solidFill>
              <a:srgbClr val="512AA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Aplicables</a:t>
              </a:r>
              <a:endParaRPr lang="en-US" sz="2400" b="1" dirty="0"/>
            </a:p>
          </p:txBody>
        </p:sp>
      </p:grpSp>
      <p:sp>
        <p:nvSpPr>
          <p:cNvPr id="17" name="Content Placeholder 2"/>
          <p:cNvSpPr txBox="1">
            <a:spLocks/>
          </p:cNvSpPr>
          <p:nvPr/>
        </p:nvSpPr>
        <p:spPr>
          <a:xfrm>
            <a:off x="762000" y="1434604"/>
            <a:ext cx="7482408" cy="11430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s-MX" sz="2400" b="1" i="1" dirty="0" smtClean="0">
                <a:ea typeface="Lucida Grande"/>
                <a:cs typeface="Calibri"/>
              </a:rPr>
              <a:t>Evalúe honestamente la importancia </a:t>
            </a:r>
          </a:p>
          <a:p>
            <a:pPr marL="0" indent="0" algn="ctr">
              <a:buFont typeface="Arial"/>
              <a:buNone/>
            </a:pPr>
            <a:r>
              <a:rPr lang="es-MX" sz="2400" b="1" i="1" dirty="0" smtClean="0">
                <a:ea typeface="Lucida Grande"/>
                <a:cs typeface="Calibri"/>
              </a:rPr>
              <a:t>de su investigación</a:t>
            </a:r>
            <a:endParaRPr lang="es-MX" sz="2400" b="1" i="1" dirty="0" smtClean="0">
              <a:cs typeface="Calibri"/>
            </a:endParaRPr>
          </a:p>
          <a:p>
            <a:pPr marL="0" indent="0" algn="ctr">
              <a:buFont typeface="Arial"/>
              <a:buNone/>
            </a:pPr>
            <a:endParaRPr lang="es-MX" sz="2400" i="1" dirty="0"/>
          </a:p>
        </p:txBody>
      </p:sp>
    </p:spTree>
    <p:extLst>
      <p:ext uri="{BB962C8B-B14F-4D97-AF65-F5344CB8AC3E}">
        <p14:creationId xmlns:p14="http://schemas.microsoft.com/office/powerpoint/2010/main" val="389201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8128" y="1268760"/>
            <a:ext cx="8424936" cy="369332"/>
          </a:xfrm>
          <a:prstGeom prst="rect">
            <a:avLst/>
          </a:prstGeom>
          <a:noFill/>
        </p:spPr>
        <p:txBody>
          <a:bodyPr wrap="square" rtlCol="0">
            <a:spAutoFit/>
          </a:bodyPr>
          <a:lstStyle/>
          <a:p>
            <a:pPr algn="ctr"/>
            <a:r>
              <a:rPr lang="en-US" b="1" i="1" dirty="0" smtClean="0">
                <a:solidFill>
                  <a:srgbClr val="494949"/>
                </a:solidFill>
                <a:ea typeface="Lucida Grande"/>
                <a:cs typeface="Calibri"/>
              </a:rPr>
              <a:t>Journal </a:t>
            </a:r>
            <a:r>
              <a:rPr lang="en-US" b="1" i="1" dirty="0" err="1" smtClean="0">
                <a:solidFill>
                  <a:srgbClr val="494949"/>
                </a:solidFill>
                <a:ea typeface="Lucida Grande"/>
                <a:cs typeface="Calibri"/>
              </a:rPr>
              <a:t>Suggester</a:t>
            </a:r>
            <a:r>
              <a:rPr lang="en-US" b="1" i="1" dirty="0" smtClean="0">
                <a:solidFill>
                  <a:srgbClr val="494949"/>
                </a:solidFill>
                <a:ea typeface="Lucida Grande"/>
                <a:cs typeface="Calibri"/>
              </a:rPr>
              <a:t> </a:t>
            </a:r>
            <a:r>
              <a:rPr lang="en-US" b="1" i="1" dirty="0" err="1">
                <a:solidFill>
                  <a:srgbClr val="494949"/>
                </a:solidFill>
                <a:ea typeface="Lucida Grande"/>
                <a:cs typeface="Calibri"/>
              </a:rPr>
              <a:t>ayuda</a:t>
            </a:r>
            <a:r>
              <a:rPr lang="en-US" b="1" i="1" dirty="0">
                <a:solidFill>
                  <a:srgbClr val="494949"/>
                </a:solidFill>
                <a:ea typeface="Lucida Grande"/>
                <a:cs typeface="Calibri"/>
              </a:rPr>
              <a:t> a </a:t>
            </a:r>
            <a:r>
              <a:rPr lang="en-US" b="1" i="1" dirty="0" err="1" smtClean="0">
                <a:solidFill>
                  <a:srgbClr val="494949"/>
                </a:solidFill>
                <a:ea typeface="Lucida Grande"/>
                <a:cs typeface="Calibri"/>
              </a:rPr>
              <a:t>elegir</a:t>
            </a:r>
            <a:r>
              <a:rPr lang="en-US" b="1" i="1" dirty="0" smtClean="0">
                <a:solidFill>
                  <a:srgbClr val="494949"/>
                </a:solidFill>
                <a:ea typeface="Lucida Grande"/>
                <a:cs typeface="Calibri"/>
              </a:rPr>
              <a:t> la </a:t>
            </a:r>
            <a:r>
              <a:rPr lang="en-US" b="1" i="1" dirty="0" err="1">
                <a:solidFill>
                  <a:srgbClr val="494949"/>
                </a:solidFill>
                <a:ea typeface="Lucida Grande"/>
                <a:cs typeface="Calibri"/>
              </a:rPr>
              <a:t>publicacion</a:t>
            </a:r>
            <a:r>
              <a:rPr lang="en-US" b="1" i="1" dirty="0">
                <a:solidFill>
                  <a:srgbClr val="494949"/>
                </a:solidFill>
                <a:ea typeface="Lucida Grande"/>
                <a:cs typeface="Calibri"/>
              </a:rPr>
              <a:t> </a:t>
            </a:r>
            <a:r>
              <a:rPr lang="en-US" b="1" i="1" dirty="0" err="1">
                <a:solidFill>
                  <a:srgbClr val="494949"/>
                </a:solidFill>
                <a:ea typeface="Lucida Grande"/>
                <a:cs typeface="Calibri"/>
              </a:rPr>
              <a:t>más</a:t>
            </a:r>
            <a:r>
              <a:rPr lang="en-US" b="1" i="1" dirty="0">
                <a:solidFill>
                  <a:srgbClr val="494949"/>
                </a:solidFill>
                <a:ea typeface="Lucida Grande"/>
                <a:cs typeface="Calibri"/>
              </a:rPr>
              <a:t> </a:t>
            </a:r>
            <a:r>
              <a:rPr lang="en-US" b="1" i="1" dirty="0" err="1" smtClean="0">
                <a:solidFill>
                  <a:srgbClr val="494949"/>
                </a:solidFill>
                <a:ea typeface="Lucida Grande"/>
                <a:cs typeface="Calibri"/>
              </a:rPr>
              <a:t>adecuada</a:t>
            </a:r>
            <a:r>
              <a:rPr lang="en-US" b="1" i="1" dirty="0" smtClean="0">
                <a:solidFill>
                  <a:srgbClr val="494949"/>
                </a:solidFill>
                <a:ea typeface="Lucida Grande"/>
                <a:cs typeface="Calibri"/>
              </a:rPr>
              <a:t> para </a:t>
            </a:r>
            <a:r>
              <a:rPr lang="en-US" b="1" i="1" dirty="0" err="1" smtClean="0">
                <a:solidFill>
                  <a:srgbClr val="494949"/>
                </a:solidFill>
                <a:ea typeface="Lucida Grande"/>
                <a:cs typeface="Calibri"/>
              </a:rPr>
              <a:t>su</a:t>
            </a:r>
            <a:r>
              <a:rPr lang="en-US" b="1" i="1" dirty="0" smtClean="0">
                <a:solidFill>
                  <a:srgbClr val="494949"/>
                </a:solidFill>
                <a:ea typeface="Lucida Grande"/>
                <a:cs typeface="Calibri"/>
              </a:rPr>
              <a:t> </a:t>
            </a:r>
            <a:r>
              <a:rPr lang="en-US" b="1" i="1" dirty="0" err="1" smtClean="0">
                <a:solidFill>
                  <a:srgbClr val="494949"/>
                </a:solidFill>
                <a:ea typeface="Lucida Grande"/>
                <a:cs typeface="Calibri"/>
              </a:rPr>
              <a:t>trabajo</a:t>
            </a:r>
            <a:endParaRPr lang="en-US" b="1" i="1" dirty="0">
              <a:solidFill>
                <a:srgbClr val="494949"/>
              </a:solidFill>
              <a:cs typeface="Calibri"/>
            </a:endParaRPr>
          </a:p>
        </p:txBody>
      </p:sp>
      <p:sp>
        <p:nvSpPr>
          <p:cNvPr id="2" name="1 Marcador de número de diapositiva"/>
          <p:cNvSpPr>
            <a:spLocks noGrp="1"/>
          </p:cNvSpPr>
          <p:nvPr>
            <p:ph type="sldNum" sz="quarter" idx="12"/>
          </p:nvPr>
        </p:nvSpPr>
        <p:spPr/>
        <p:txBody>
          <a:bodyPr/>
          <a:lstStyle/>
          <a:p>
            <a:fld id="{F2AE7022-7237-4923-8AD8-50E9DAF5E693}" type="slidenum">
              <a:rPr lang="en-US" smtClean="0"/>
              <a:pPr/>
              <a:t>11</a:t>
            </a:fld>
            <a:endParaRPr lang="en-US" dirty="0"/>
          </a:p>
        </p:txBody>
      </p:sp>
      <p:sp>
        <p:nvSpPr>
          <p:cNvPr id="11" name="Title 1"/>
          <p:cNvSpPr>
            <a:spLocks noGrp="1"/>
          </p:cNvSpPr>
          <p:nvPr>
            <p:ph type="title"/>
          </p:nvPr>
        </p:nvSpPr>
        <p:spPr>
          <a:xfrm>
            <a:off x="3109788" y="266271"/>
            <a:ext cx="5867400" cy="854281"/>
          </a:xfrm>
        </p:spPr>
        <p:txBody>
          <a:bodyPr/>
          <a:lstStyle/>
          <a:p>
            <a:r>
              <a:rPr lang="es-MX" noProof="0" dirty="0" err="1" smtClean="0"/>
              <a:t>Journal</a:t>
            </a:r>
            <a:r>
              <a:rPr lang="es-MX" noProof="0" dirty="0" smtClean="0"/>
              <a:t> </a:t>
            </a:r>
            <a:r>
              <a:rPr lang="es-MX" dirty="0" err="1" smtClean="0"/>
              <a:t>Suggester</a:t>
            </a:r>
            <a:r>
              <a:rPr lang="es-MX" noProof="0" dirty="0" smtClean="0"/>
              <a:t> -Springer</a:t>
            </a:r>
            <a:r>
              <a:rPr lang="es-MX" sz="2400" dirty="0"/>
              <a:t> </a:t>
            </a:r>
            <a:br>
              <a:rPr lang="es-MX" sz="2400" dirty="0"/>
            </a:br>
            <a:r>
              <a:rPr lang="es-MX" sz="2400" dirty="0"/>
              <a:t>https://journalsuggester.springer.com/</a:t>
            </a:r>
            <a:endParaRPr lang="es-MX" sz="2400" noProof="0"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281" t="8955" r="21960" b="11335"/>
          <a:stretch/>
        </p:blipFill>
        <p:spPr bwMode="auto">
          <a:xfrm>
            <a:off x="755576" y="1628851"/>
            <a:ext cx="6902133" cy="5264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2689304" y="6229801"/>
            <a:ext cx="4230646" cy="471992"/>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Inserte</a:t>
            </a:r>
            <a:r>
              <a:rPr lang="en-US" sz="2400" b="1" dirty="0" smtClean="0"/>
              <a:t> </a:t>
            </a:r>
            <a:r>
              <a:rPr lang="en-US" sz="2400" b="1" dirty="0" err="1" smtClean="0"/>
              <a:t>su</a:t>
            </a:r>
            <a:r>
              <a:rPr lang="en-US" sz="2400" b="1" dirty="0" smtClean="0"/>
              <a:t> </a:t>
            </a:r>
            <a:r>
              <a:rPr lang="en-US" sz="2400" b="1" dirty="0" err="1" smtClean="0"/>
              <a:t>resumen</a:t>
            </a:r>
            <a:r>
              <a:rPr lang="en-US" sz="2400" b="1" dirty="0" smtClean="0"/>
              <a:t> </a:t>
            </a:r>
            <a:r>
              <a:rPr lang="en-US" sz="2400" b="1" dirty="0" err="1" smtClean="0"/>
              <a:t>propuesto</a:t>
            </a:r>
            <a:endParaRPr lang="en-US" sz="2400" b="1" dirty="0"/>
          </a:p>
        </p:txBody>
      </p:sp>
      <p:cxnSp>
        <p:nvCxnSpPr>
          <p:cNvPr id="8" name="Straight Arrow Connector 7"/>
          <p:cNvCxnSpPr/>
          <p:nvPr/>
        </p:nvCxnSpPr>
        <p:spPr>
          <a:xfrm flipH="1" flipV="1">
            <a:off x="4355976" y="5229200"/>
            <a:ext cx="11814" cy="11035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0943" t="11006" r="41145" b="5772"/>
          <a:stretch/>
        </p:blipFill>
        <p:spPr bwMode="auto">
          <a:xfrm>
            <a:off x="3995936" y="-10219"/>
            <a:ext cx="5148599" cy="6903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Rectángulo"/>
          <p:cNvSpPr/>
          <p:nvPr/>
        </p:nvSpPr>
        <p:spPr>
          <a:xfrm>
            <a:off x="4206642" y="2636912"/>
            <a:ext cx="4516422" cy="3828885"/>
          </a:xfrm>
          <a:prstGeom prst="rect">
            <a:avLst/>
          </a:prstGeom>
          <a:noFill/>
          <a:ln w="34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nchorCtr="1"/>
          <a:lstStyle/>
          <a:p>
            <a:pPr algn="ctr"/>
            <a:endParaRPr lang="es-ES" sz="1400" dirty="0" err="1" smtClean="0"/>
          </a:p>
        </p:txBody>
      </p:sp>
    </p:spTree>
    <p:extLst>
      <p:ext uri="{BB962C8B-B14F-4D97-AF65-F5344CB8AC3E}">
        <p14:creationId xmlns:p14="http://schemas.microsoft.com/office/powerpoint/2010/main" val="80133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2" y="1338466"/>
            <a:ext cx="4607941" cy="5546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ounded Rectangle 10"/>
          <p:cNvSpPr/>
          <p:nvPr/>
        </p:nvSpPr>
        <p:spPr>
          <a:xfrm>
            <a:off x="755577" y="1412776"/>
            <a:ext cx="3600399" cy="1368152"/>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r>
              <a:rPr lang="en-US" sz="2400" b="1" dirty="0" smtClean="0"/>
              <a:t>Journal: </a:t>
            </a:r>
            <a:br>
              <a:rPr lang="en-US" sz="2400" b="1" dirty="0" smtClean="0"/>
            </a:br>
            <a:r>
              <a:rPr lang="en-US" sz="2400" b="1" dirty="0" smtClean="0"/>
              <a:t>FI, </a:t>
            </a:r>
            <a:r>
              <a:rPr lang="en-US" sz="2400" b="1" dirty="0" err="1" smtClean="0"/>
              <a:t>Objetivos</a:t>
            </a:r>
            <a:r>
              <a:rPr lang="en-US" sz="2400" b="1" dirty="0" smtClean="0"/>
              <a:t>, </a:t>
            </a:r>
            <a:r>
              <a:rPr lang="en-US" sz="2400" b="1" dirty="0" err="1" smtClean="0"/>
              <a:t>alcance</a:t>
            </a:r>
            <a:r>
              <a:rPr lang="en-US" sz="2400" b="1" dirty="0" smtClean="0"/>
              <a:t>,  </a:t>
            </a:r>
            <a:r>
              <a:rPr lang="en-US" sz="2400" b="1" dirty="0" err="1" smtClean="0"/>
              <a:t>frecuencia</a:t>
            </a:r>
            <a:r>
              <a:rPr lang="en-US" sz="2400" b="1" dirty="0" smtClean="0"/>
              <a:t> y link para </a:t>
            </a:r>
            <a:r>
              <a:rPr lang="en-US" sz="2400" b="1" dirty="0" err="1" smtClean="0"/>
              <a:t>enviar</a:t>
            </a:r>
            <a:r>
              <a:rPr lang="en-US" sz="2400" b="1" dirty="0" smtClean="0"/>
              <a:t> </a:t>
            </a:r>
            <a:r>
              <a:rPr lang="en-US" sz="2400" b="1" dirty="0" err="1" smtClean="0"/>
              <a:t>manuscritos</a:t>
            </a:r>
            <a:endParaRPr lang="en-US" sz="2400" b="1" dirty="0"/>
          </a:p>
        </p:txBody>
      </p:sp>
      <p:sp>
        <p:nvSpPr>
          <p:cNvPr id="3" name="Rectangle 2"/>
          <p:cNvSpPr/>
          <p:nvPr/>
        </p:nvSpPr>
        <p:spPr>
          <a:xfrm>
            <a:off x="4505637" y="5949280"/>
            <a:ext cx="4386844" cy="936104"/>
          </a:xfrm>
          <a:prstGeom prst="rect">
            <a:avLst/>
          </a:prstGeom>
          <a:no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827584" y="5719241"/>
            <a:ext cx="3672408" cy="446063"/>
          </a:xfrm>
          <a:prstGeom prst="roundRect">
            <a:avLst/>
          </a:prstGeom>
          <a:solidFill>
            <a:srgbClr val="12A3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Artículos</a:t>
            </a:r>
            <a:r>
              <a:rPr lang="en-US" sz="2400" b="1" dirty="0" smtClean="0"/>
              <a:t> </a:t>
            </a:r>
            <a:r>
              <a:rPr lang="en-US" sz="2400" b="1" dirty="0" err="1" smtClean="0"/>
              <a:t>similares</a:t>
            </a:r>
            <a:endParaRPr lang="en-US" sz="2400" b="1" dirty="0"/>
          </a:p>
        </p:txBody>
      </p:sp>
      <p:sp>
        <p:nvSpPr>
          <p:cNvPr id="9" name="8 Marcador de pie de página"/>
          <p:cNvSpPr>
            <a:spLocks noGrp="1"/>
          </p:cNvSpPr>
          <p:nvPr>
            <p:ph type="ftr" sz="quarter" idx="11"/>
          </p:nvPr>
        </p:nvSpPr>
        <p:spPr/>
        <p:txBody>
          <a:bodyPr/>
          <a:lstStyle/>
          <a:p>
            <a:endParaRPr lang="en-US" dirty="0"/>
          </a:p>
        </p:txBody>
      </p:sp>
      <p:sp>
        <p:nvSpPr>
          <p:cNvPr id="13" name="Title 1"/>
          <p:cNvSpPr>
            <a:spLocks noGrp="1"/>
          </p:cNvSpPr>
          <p:nvPr>
            <p:ph type="title"/>
          </p:nvPr>
        </p:nvSpPr>
        <p:spPr>
          <a:xfrm>
            <a:off x="3109788" y="253571"/>
            <a:ext cx="5867400" cy="854281"/>
          </a:xfrm>
        </p:spPr>
        <p:txBody>
          <a:bodyPr/>
          <a:lstStyle/>
          <a:p>
            <a:r>
              <a:rPr lang="es-MX" noProof="0" dirty="0" err="1" smtClean="0"/>
              <a:t>Journal</a:t>
            </a:r>
            <a:r>
              <a:rPr lang="es-MX" noProof="0" dirty="0" smtClean="0"/>
              <a:t> Selector</a:t>
            </a:r>
            <a:endParaRPr lang="es-MX" sz="2400" noProof="0" dirty="0"/>
          </a:p>
        </p:txBody>
      </p:sp>
      <p:sp>
        <p:nvSpPr>
          <p:cNvPr id="15" name="Content Placeholder 2"/>
          <p:cNvSpPr txBox="1">
            <a:spLocks/>
          </p:cNvSpPr>
          <p:nvPr/>
        </p:nvSpPr>
        <p:spPr bwMode="auto">
          <a:xfrm>
            <a:off x="611560" y="5076676"/>
            <a:ext cx="7762240" cy="1067420"/>
          </a:xfrm>
          <a:prstGeom prst="rect">
            <a:avLst/>
          </a:prstGeom>
          <a:solidFill>
            <a:schemeClr val="bg1"/>
          </a:solidFill>
          <a:ln w="12700">
            <a:solidFill>
              <a:srgbClr val="FF99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accent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lnSpc>
                <a:spcPct val="125000"/>
              </a:lnSpc>
              <a:spcBef>
                <a:spcPts val="0"/>
              </a:spcBef>
              <a:spcAft>
                <a:spcPts val="600"/>
              </a:spcAft>
              <a:buClr>
                <a:schemeClr val="accent1"/>
              </a:buClr>
              <a:buNone/>
            </a:pPr>
            <a:r>
              <a:rPr lang="es-MX" sz="2400" b="1" i="1" dirty="0">
                <a:solidFill>
                  <a:srgbClr val="B5002F"/>
                </a:solidFill>
              </a:rPr>
              <a:t>¿Se han publicado artículos similares recientemente</a:t>
            </a:r>
            <a:r>
              <a:rPr lang="es-MX" sz="2400" b="1" i="1" dirty="0" smtClean="0">
                <a:solidFill>
                  <a:srgbClr val="B5002F"/>
                </a:solidFill>
              </a:rPr>
              <a:t>?</a:t>
            </a:r>
          </a:p>
          <a:p>
            <a:pPr marL="0" lvl="1" indent="0" algn="ctr">
              <a:lnSpc>
                <a:spcPct val="125000"/>
              </a:lnSpc>
              <a:spcBef>
                <a:spcPts val="0"/>
              </a:spcBef>
              <a:spcAft>
                <a:spcPts val="600"/>
              </a:spcAft>
              <a:buClr>
                <a:schemeClr val="accent1"/>
              </a:buClr>
              <a:buNone/>
            </a:pPr>
            <a:r>
              <a:rPr lang="es-MX" sz="2400" b="1" i="1" dirty="0">
                <a:solidFill>
                  <a:srgbClr val="B5002F"/>
                </a:solidFill>
              </a:rPr>
              <a:t>¿Ha citado algunos de estos artículos?</a:t>
            </a:r>
          </a:p>
        </p:txBody>
      </p:sp>
    </p:spTree>
    <p:extLst>
      <p:ext uri="{BB962C8B-B14F-4D97-AF65-F5344CB8AC3E}">
        <p14:creationId xmlns:p14="http://schemas.microsoft.com/office/powerpoint/2010/main" val="244874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2" y="1338466"/>
            <a:ext cx="4607941" cy="5546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p:cNvSpPr/>
          <p:nvPr/>
        </p:nvSpPr>
        <p:spPr>
          <a:xfrm>
            <a:off x="4352015" y="5301208"/>
            <a:ext cx="1985353" cy="368211"/>
          </a:xfrm>
          <a:prstGeom prst="ellipse">
            <a:avLst/>
          </a:prstGeom>
          <a:noFill/>
          <a:ln w="3810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2 Marcador de pie de página"/>
          <p:cNvSpPr>
            <a:spLocks noGrp="1"/>
          </p:cNvSpPr>
          <p:nvPr>
            <p:ph type="ftr" sz="quarter" idx="11"/>
          </p:nvPr>
        </p:nvSpPr>
        <p:spPr/>
        <p:txBody>
          <a:bodyPr/>
          <a:lstStyle/>
          <a:p>
            <a:endParaRPr lang="en-US" dirty="0"/>
          </a:p>
        </p:txBody>
      </p:sp>
      <p:sp>
        <p:nvSpPr>
          <p:cNvPr id="2" name="1 Marcador de número de diapositiva"/>
          <p:cNvSpPr>
            <a:spLocks noGrp="1"/>
          </p:cNvSpPr>
          <p:nvPr>
            <p:ph type="sldNum" sz="quarter" idx="12"/>
          </p:nvPr>
        </p:nvSpPr>
        <p:spPr/>
        <p:txBody>
          <a:bodyPr/>
          <a:lstStyle/>
          <a:p>
            <a:fld id="{F2AE7022-7237-4923-8AD8-50E9DAF5E693}" type="slidenum">
              <a:rPr lang="en-US" smtClean="0"/>
              <a:pPr/>
              <a:t>13</a:t>
            </a:fld>
            <a:endParaRPr lang="en-US" dirty="0"/>
          </a:p>
        </p:txBody>
      </p:sp>
      <p:sp>
        <p:nvSpPr>
          <p:cNvPr id="7" name="Title 1"/>
          <p:cNvSpPr>
            <a:spLocks noGrp="1"/>
          </p:cNvSpPr>
          <p:nvPr>
            <p:ph type="title"/>
          </p:nvPr>
        </p:nvSpPr>
        <p:spPr>
          <a:xfrm>
            <a:off x="3241104" y="260648"/>
            <a:ext cx="5867400" cy="854281"/>
          </a:xfrm>
        </p:spPr>
        <p:txBody>
          <a:bodyPr/>
          <a:lstStyle/>
          <a:p>
            <a:r>
              <a:rPr lang="es-MX" noProof="0" dirty="0" smtClean="0"/>
              <a:t> Visite el sitio de la publicación</a:t>
            </a:r>
            <a:endParaRPr lang="es-MX" noProof="0"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296" y="1327120"/>
            <a:ext cx="8364842"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val 8"/>
          <p:cNvSpPr/>
          <p:nvPr/>
        </p:nvSpPr>
        <p:spPr>
          <a:xfrm>
            <a:off x="5583881" y="1951664"/>
            <a:ext cx="3168352" cy="2304256"/>
          </a:xfrm>
          <a:prstGeom prst="ellipse">
            <a:avLst/>
          </a:prstGeom>
          <a:noFill/>
          <a:ln w="38100"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62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1000"/>
                                        <p:tgtEl>
                                          <p:spTgt spid="10242"/>
                                        </p:tgtEl>
                                      </p:cBhvr>
                                    </p:animEffect>
                                    <p:anim calcmode="lin" valueType="num">
                                      <p:cBhvr>
                                        <p:cTn id="13" dur="1000" fill="hold"/>
                                        <p:tgtEl>
                                          <p:spTgt spid="10242"/>
                                        </p:tgtEl>
                                        <p:attrNameLst>
                                          <p:attrName>ppt_x</p:attrName>
                                        </p:attrNameLst>
                                      </p:cBhvr>
                                      <p:tavLst>
                                        <p:tav tm="0">
                                          <p:val>
                                            <p:strVal val="#ppt_x"/>
                                          </p:val>
                                        </p:tav>
                                        <p:tav tm="100000">
                                          <p:val>
                                            <p:strVal val="#ppt_x"/>
                                          </p:val>
                                        </p:tav>
                                      </p:tavLst>
                                    </p:anim>
                                    <p:anim calcmode="lin" valueType="num">
                                      <p:cBhvr>
                                        <p:cTn id="14" dur="1000" fill="hold"/>
                                        <p:tgtEl>
                                          <p:spTgt spid="1024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xit" presetSubtype="0" fill="hold" nodeType="afterEffect">
                                  <p:stCondLst>
                                    <p:cond delay="50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pie de página"/>
          <p:cNvSpPr>
            <a:spLocks noGrp="1"/>
          </p:cNvSpPr>
          <p:nvPr>
            <p:ph type="ftr" sz="quarter" idx="11"/>
          </p:nvPr>
        </p:nvSpPr>
        <p:spPr/>
        <p:txBody>
          <a:bodyPr/>
          <a:lstStyle/>
          <a:p>
            <a:endParaRPr lang="en-US" dirty="0"/>
          </a:p>
        </p:txBody>
      </p:sp>
      <p:sp>
        <p:nvSpPr>
          <p:cNvPr id="5" name="4 Marcador de número de diapositiva"/>
          <p:cNvSpPr>
            <a:spLocks noGrp="1"/>
          </p:cNvSpPr>
          <p:nvPr>
            <p:ph type="sldNum" sz="quarter" idx="12"/>
          </p:nvPr>
        </p:nvSpPr>
        <p:spPr/>
        <p:txBody>
          <a:bodyPr/>
          <a:lstStyle/>
          <a:p>
            <a:fld id="{F2AE7022-7237-4923-8AD8-50E9DAF5E693}" type="slidenum">
              <a:rPr lang="en-US" smtClean="0"/>
              <a:pPr/>
              <a:t>14</a:t>
            </a:fld>
            <a:endParaRPr lang="en-US" dirty="0"/>
          </a:p>
        </p:txBody>
      </p:sp>
      <p:sp>
        <p:nvSpPr>
          <p:cNvPr id="2" name="Title 1"/>
          <p:cNvSpPr>
            <a:spLocks noGrp="1"/>
          </p:cNvSpPr>
          <p:nvPr>
            <p:ph type="title"/>
          </p:nvPr>
        </p:nvSpPr>
        <p:spPr>
          <a:xfrm>
            <a:off x="3152080" y="249238"/>
            <a:ext cx="5867400" cy="854281"/>
          </a:xfrm>
        </p:spPr>
        <p:txBody>
          <a:bodyPr/>
          <a:lstStyle/>
          <a:p>
            <a:r>
              <a:rPr lang="es-MX" sz="2800" noProof="0" dirty="0" err="1" smtClean="0"/>
              <a:t>Tips</a:t>
            </a:r>
            <a:r>
              <a:rPr lang="es-MX" sz="2800" noProof="0" dirty="0" smtClean="0"/>
              <a:t> para identificar la publicación más adecuada 	</a:t>
            </a:r>
            <a:endParaRPr lang="es-MX" sz="2800" noProof="0" dirty="0"/>
          </a:p>
        </p:txBody>
      </p:sp>
      <p:sp>
        <p:nvSpPr>
          <p:cNvPr id="3" name="Rounded Rectangle 2"/>
          <p:cNvSpPr/>
          <p:nvPr/>
        </p:nvSpPr>
        <p:spPr>
          <a:xfrm>
            <a:off x="1170732" y="1391816"/>
            <a:ext cx="3168352" cy="1029072"/>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Identica</a:t>
            </a:r>
            <a:r>
              <a:rPr lang="en-US" sz="2400" b="1" dirty="0" smtClean="0"/>
              <a:t> los </a:t>
            </a:r>
            <a:r>
              <a:rPr lang="en-US" sz="2400" b="1" dirty="0" err="1" smtClean="0"/>
              <a:t>intereses</a:t>
            </a:r>
            <a:r>
              <a:rPr lang="en-US" sz="2400" b="1" dirty="0" smtClean="0"/>
              <a:t> del </a:t>
            </a:r>
            <a:r>
              <a:rPr lang="en-US" sz="2400" b="1" dirty="0" smtClean="0">
                <a:solidFill>
                  <a:srgbClr val="FFFF00"/>
                </a:solidFill>
              </a:rPr>
              <a:t>editor de la </a:t>
            </a:r>
            <a:r>
              <a:rPr lang="en-US" sz="2400" b="1" dirty="0" err="1" smtClean="0">
                <a:solidFill>
                  <a:srgbClr val="FFFF00"/>
                </a:solidFill>
              </a:rPr>
              <a:t>revista</a:t>
            </a:r>
            <a:endParaRPr lang="en-US" sz="2400" b="1" i="1" dirty="0">
              <a:solidFill>
                <a:srgbClr val="FFFF00"/>
              </a:solidFill>
            </a:endParaRPr>
          </a:p>
        </p:txBody>
      </p:sp>
      <p:sp>
        <p:nvSpPr>
          <p:cNvPr id="10" name="Rounded Rectangle 9"/>
          <p:cNvSpPr/>
          <p:nvPr/>
        </p:nvSpPr>
        <p:spPr>
          <a:xfrm>
            <a:off x="1183432" y="2654052"/>
            <a:ext cx="3168352" cy="990972"/>
          </a:xfrm>
          <a:prstGeom prst="roundRect">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Identifica</a:t>
            </a:r>
            <a:r>
              <a:rPr lang="en-US" sz="2400" b="1" dirty="0" smtClean="0"/>
              <a:t> los </a:t>
            </a:r>
            <a:r>
              <a:rPr lang="en-US" sz="2400" b="1" dirty="0" err="1" smtClean="0"/>
              <a:t>intereses</a:t>
            </a:r>
            <a:r>
              <a:rPr lang="en-US" sz="2400" b="1" dirty="0" smtClean="0"/>
              <a:t> de los </a:t>
            </a:r>
            <a:r>
              <a:rPr lang="en-US" sz="2400" b="1" i="1" dirty="0" err="1" smtClean="0">
                <a:solidFill>
                  <a:srgbClr val="FFFF00"/>
                </a:solidFill>
              </a:rPr>
              <a:t>lectores</a:t>
            </a:r>
            <a:endParaRPr lang="en-US" sz="2400" b="1" i="1" dirty="0">
              <a:solidFill>
                <a:srgbClr val="FFFF00"/>
              </a:solidFill>
            </a:endParaRPr>
          </a:p>
        </p:txBody>
      </p:sp>
      <p:sp>
        <p:nvSpPr>
          <p:cNvPr id="11" name="Rounded Rectangle 10"/>
          <p:cNvSpPr/>
          <p:nvPr/>
        </p:nvSpPr>
        <p:spPr>
          <a:xfrm>
            <a:off x="4555108" y="1391816"/>
            <a:ext cx="3168352" cy="1029072"/>
          </a:xfrm>
          <a:prstGeom prst="roundRect">
            <a:avLst/>
          </a:prstGeom>
          <a:solidFill>
            <a:schemeClr val="bg1"/>
          </a:solidFill>
          <a:ln w="28575" cmpd="sng"/>
        </p:spPr>
        <p:style>
          <a:lnRef idx="1">
            <a:schemeClr val="accent1"/>
          </a:lnRef>
          <a:fillRef idx="3">
            <a:schemeClr val="accent1"/>
          </a:fillRef>
          <a:effectRef idx="2">
            <a:schemeClr val="accent1"/>
          </a:effectRef>
          <a:fontRef idx="minor">
            <a:schemeClr val="lt1"/>
          </a:fontRef>
        </p:style>
        <p:txBody>
          <a:bodyPr rtlCol="0" anchor="ctr"/>
          <a:lstStyle/>
          <a:p>
            <a:pPr marL="457200" indent="-457200">
              <a:buFont typeface="Arial"/>
              <a:buChar char="•"/>
            </a:pPr>
            <a:r>
              <a:rPr lang="en-US" sz="2000" b="1" dirty="0" err="1" smtClean="0">
                <a:solidFill>
                  <a:schemeClr val="accent1"/>
                </a:solidFill>
              </a:rPr>
              <a:t>Editoriales</a:t>
            </a:r>
            <a:endParaRPr lang="en-US" sz="2000" b="1" dirty="0" smtClean="0">
              <a:solidFill>
                <a:schemeClr val="accent1"/>
              </a:solidFill>
            </a:endParaRPr>
          </a:p>
          <a:p>
            <a:pPr marL="457200" indent="-457200">
              <a:buFont typeface="Arial"/>
              <a:buChar char="•"/>
            </a:pPr>
            <a:r>
              <a:rPr lang="en-US" sz="2000" b="1" dirty="0" err="1" smtClean="0">
                <a:solidFill>
                  <a:schemeClr val="accent1"/>
                </a:solidFill>
              </a:rPr>
              <a:t>Artículos</a:t>
            </a:r>
            <a:r>
              <a:rPr lang="en-US" sz="2000" b="1" dirty="0" smtClean="0">
                <a:solidFill>
                  <a:schemeClr val="accent1"/>
                </a:solidFill>
              </a:rPr>
              <a:t> en </a:t>
            </a:r>
            <a:r>
              <a:rPr lang="en-US" sz="2000" b="1" dirty="0" err="1" smtClean="0">
                <a:solidFill>
                  <a:schemeClr val="accent1"/>
                </a:solidFill>
              </a:rPr>
              <a:t>revisión</a:t>
            </a:r>
            <a:endParaRPr lang="en-US" sz="2000" b="1" dirty="0" smtClean="0">
              <a:solidFill>
                <a:schemeClr val="accent1"/>
              </a:solidFill>
            </a:endParaRPr>
          </a:p>
          <a:p>
            <a:pPr marL="457200" indent="-457200">
              <a:buFont typeface="Arial"/>
              <a:buChar char="•"/>
            </a:pPr>
            <a:r>
              <a:rPr lang="en-US" sz="2000" b="1" dirty="0" err="1" smtClean="0">
                <a:solidFill>
                  <a:schemeClr val="accent1"/>
                </a:solidFill>
              </a:rPr>
              <a:t>Fascículos</a:t>
            </a:r>
            <a:r>
              <a:rPr lang="en-US" sz="2000" b="1" dirty="0" smtClean="0">
                <a:solidFill>
                  <a:schemeClr val="accent1"/>
                </a:solidFill>
              </a:rPr>
              <a:t> </a:t>
            </a:r>
            <a:r>
              <a:rPr lang="en-US" sz="2000" b="1" dirty="0" err="1" smtClean="0">
                <a:solidFill>
                  <a:schemeClr val="accent1"/>
                </a:solidFill>
              </a:rPr>
              <a:t>especiales</a:t>
            </a:r>
            <a:endParaRPr lang="en-US" sz="2000" b="1" dirty="0">
              <a:solidFill>
                <a:schemeClr val="accent1"/>
              </a:solidFill>
            </a:endParaRPr>
          </a:p>
        </p:txBody>
      </p:sp>
      <p:sp>
        <p:nvSpPr>
          <p:cNvPr id="12" name="Rounded Rectangle 11"/>
          <p:cNvSpPr/>
          <p:nvPr/>
        </p:nvSpPr>
        <p:spPr>
          <a:xfrm>
            <a:off x="4567808" y="2679452"/>
            <a:ext cx="3168352" cy="940172"/>
          </a:xfrm>
          <a:prstGeom prst="roundRect">
            <a:avLst/>
          </a:prstGeom>
          <a:solidFill>
            <a:schemeClr val="bg1"/>
          </a:solidFill>
          <a:ln w="28575" cmpd="sng">
            <a:solidFill>
              <a:srgbClr val="B5002F"/>
            </a:solidFill>
          </a:ln>
        </p:spPr>
        <p:style>
          <a:lnRef idx="1">
            <a:schemeClr val="accent1"/>
          </a:lnRef>
          <a:fillRef idx="3">
            <a:schemeClr val="accent1"/>
          </a:fillRef>
          <a:effectRef idx="2">
            <a:schemeClr val="accent1"/>
          </a:effectRef>
          <a:fontRef idx="minor">
            <a:schemeClr val="lt1"/>
          </a:fontRef>
        </p:style>
        <p:txBody>
          <a:bodyPr rtlCol="0" anchor="ctr"/>
          <a:lstStyle/>
          <a:p>
            <a:pPr marL="457200" indent="-457200">
              <a:buFont typeface="Arial"/>
              <a:buChar char="•"/>
            </a:pPr>
            <a:r>
              <a:rPr lang="en-US" sz="2000" b="1" dirty="0" err="1" smtClean="0">
                <a:solidFill>
                  <a:schemeClr val="tx2"/>
                </a:solidFill>
              </a:rPr>
              <a:t>Más</a:t>
            </a:r>
            <a:r>
              <a:rPr lang="en-US" sz="2000" b="1" dirty="0" smtClean="0">
                <a:solidFill>
                  <a:schemeClr val="tx2"/>
                </a:solidFill>
              </a:rPr>
              <a:t> </a:t>
            </a:r>
            <a:r>
              <a:rPr lang="en-US" sz="2000" b="1" dirty="0" err="1" smtClean="0">
                <a:solidFill>
                  <a:schemeClr val="tx2"/>
                </a:solidFill>
              </a:rPr>
              <a:t>vistos</a:t>
            </a:r>
            <a:endParaRPr lang="en-US" sz="2000" b="1" dirty="0" smtClean="0">
              <a:solidFill>
                <a:schemeClr val="tx2"/>
              </a:solidFill>
            </a:endParaRPr>
          </a:p>
          <a:p>
            <a:pPr marL="457200" indent="-457200">
              <a:buFont typeface="Arial"/>
              <a:buChar char="•"/>
            </a:pPr>
            <a:r>
              <a:rPr lang="en-US" sz="2000" b="1" dirty="0" err="1" smtClean="0">
                <a:solidFill>
                  <a:schemeClr val="tx2"/>
                </a:solidFill>
              </a:rPr>
              <a:t>Más</a:t>
            </a:r>
            <a:r>
              <a:rPr lang="en-US" sz="2000" b="1" dirty="0" smtClean="0">
                <a:solidFill>
                  <a:schemeClr val="tx2"/>
                </a:solidFill>
              </a:rPr>
              <a:t> </a:t>
            </a:r>
            <a:r>
              <a:rPr lang="en-US" sz="2000" b="1" dirty="0" err="1" smtClean="0">
                <a:solidFill>
                  <a:schemeClr val="tx2"/>
                </a:solidFill>
              </a:rPr>
              <a:t>citados</a:t>
            </a:r>
            <a:endParaRPr lang="en-US" sz="2000" b="1" dirty="0" smtClean="0">
              <a:solidFill>
                <a:schemeClr val="tx2"/>
              </a:solidFill>
            </a:endParaRPr>
          </a:p>
          <a:p>
            <a:pPr marL="457200" indent="-457200">
              <a:buFont typeface="Arial"/>
              <a:buChar char="•"/>
            </a:pPr>
            <a:r>
              <a:rPr lang="en-US" sz="2000" b="1" dirty="0" err="1" smtClean="0">
                <a:solidFill>
                  <a:schemeClr val="tx2"/>
                </a:solidFill>
              </a:rPr>
              <a:t>Más</a:t>
            </a:r>
            <a:r>
              <a:rPr lang="en-US" sz="2000" b="1" dirty="0" smtClean="0">
                <a:solidFill>
                  <a:schemeClr val="tx2"/>
                </a:solidFill>
              </a:rPr>
              <a:t> </a:t>
            </a:r>
            <a:r>
              <a:rPr lang="en-US" sz="2000" b="1" dirty="0" err="1" smtClean="0">
                <a:solidFill>
                  <a:schemeClr val="tx2"/>
                </a:solidFill>
              </a:rPr>
              <a:t>compartidos</a:t>
            </a:r>
            <a:endParaRPr lang="en-US" sz="2000" b="1" dirty="0">
              <a:solidFill>
                <a:schemeClr val="tx2"/>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348" y="3776567"/>
            <a:ext cx="3963168" cy="3086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6649196" y="3776567"/>
            <a:ext cx="2084160" cy="646331"/>
          </a:xfrm>
          <a:prstGeom prst="rect">
            <a:avLst/>
          </a:prstGeom>
          <a:noFill/>
        </p:spPr>
        <p:txBody>
          <a:bodyPr wrap="none" rtlCol="0">
            <a:spAutoFit/>
          </a:bodyPr>
          <a:lstStyle/>
          <a:p>
            <a:r>
              <a:rPr lang="es-MX" u="sng" dirty="0" smtClean="0"/>
              <a:t>JCR, </a:t>
            </a:r>
            <a:r>
              <a:rPr lang="es-MX" u="sng" dirty="0" err="1" smtClean="0"/>
              <a:t>Scopus</a:t>
            </a:r>
            <a:r>
              <a:rPr lang="es-MX" u="sng" dirty="0" smtClean="0"/>
              <a:t>, </a:t>
            </a:r>
            <a:br>
              <a:rPr lang="es-MX" u="sng" dirty="0" smtClean="0"/>
            </a:br>
            <a:r>
              <a:rPr lang="es-MX" u="sng" dirty="0" smtClean="0">
                <a:hlinkClick r:id="rId4"/>
              </a:rPr>
              <a:t>www.altmetric.com</a:t>
            </a:r>
            <a:r>
              <a:rPr lang="es-MX" u="sng" dirty="0" smtClean="0"/>
              <a:t> </a:t>
            </a:r>
            <a:endParaRPr lang="es-MX" u="sng" dirty="0"/>
          </a:p>
        </p:txBody>
      </p:sp>
      <p:sp>
        <p:nvSpPr>
          <p:cNvPr id="8" name="AutoShape 4" descr="Image result for altmetrics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13" name="AutoShape 6" descr="Image result for altmetrics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032" name="Picture 8" descr="http://www.digital-science.com/system/images/W1siZiIsIjIwMTIvMDYvMjAvMTUvMTUvMTUvMTAxL2FsdG1ldHJpY19sb2dvXzYwMHB4LnBuZyJdXQ/altmetric_logo_600px.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9196" y="4695323"/>
            <a:ext cx="2196396" cy="779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82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Marcador de pie de página"/>
          <p:cNvSpPr>
            <a:spLocks noGrp="1"/>
          </p:cNvSpPr>
          <p:nvPr>
            <p:ph type="ftr" sz="quarter" idx="11"/>
          </p:nvPr>
        </p:nvSpPr>
        <p:spPr/>
        <p:txBody>
          <a:bodyPr/>
          <a:lstStyle/>
          <a:p>
            <a:endParaRPr lang="en-US" dirty="0"/>
          </a:p>
        </p:txBody>
      </p:sp>
      <p:sp>
        <p:nvSpPr>
          <p:cNvPr id="4" name="3 Marcador de número de diapositiva"/>
          <p:cNvSpPr>
            <a:spLocks noGrp="1"/>
          </p:cNvSpPr>
          <p:nvPr>
            <p:ph type="sldNum" sz="quarter" idx="12"/>
          </p:nvPr>
        </p:nvSpPr>
        <p:spPr>
          <a:xfrm>
            <a:off x="6588224" y="6237312"/>
            <a:ext cx="2133600" cy="365125"/>
          </a:xfrm>
        </p:spPr>
        <p:txBody>
          <a:bodyPr/>
          <a:lstStyle/>
          <a:p>
            <a:fld id="{F2AE7022-7237-4923-8AD8-50E9DAF5E693}" type="slidenum">
              <a:rPr lang="en-US" smtClean="0"/>
              <a:pPr/>
              <a:t>15</a:t>
            </a:fld>
            <a:endParaRPr lang="en-US" dirty="0"/>
          </a:p>
        </p:txBody>
      </p:sp>
      <p:sp>
        <p:nvSpPr>
          <p:cNvPr id="3" name="2 Título"/>
          <p:cNvSpPr>
            <a:spLocks noGrp="1"/>
          </p:cNvSpPr>
          <p:nvPr>
            <p:ph type="title"/>
          </p:nvPr>
        </p:nvSpPr>
        <p:spPr>
          <a:xfrm>
            <a:off x="3276600" y="236538"/>
            <a:ext cx="5867400" cy="854281"/>
          </a:xfrm>
        </p:spPr>
        <p:txBody>
          <a:bodyPr/>
          <a:lstStyle/>
          <a:p>
            <a:r>
              <a:rPr lang="es-MX" sz="2800" dirty="0" smtClean="0"/>
              <a:t>Más sobre la </a:t>
            </a:r>
            <a:r>
              <a:rPr lang="es-MX" sz="2800" noProof="0" dirty="0" smtClean="0"/>
              <a:t>elección de la publicación</a:t>
            </a:r>
            <a:endParaRPr lang="es-MX" sz="2800" noProof="0" dirty="0"/>
          </a:p>
        </p:txBody>
      </p:sp>
      <p:sp>
        <p:nvSpPr>
          <p:cNvPr id="2" name="1 Marcador de contenido"/>
          <p:cNvSpPr>
            <a:spLocks noGrp="1"/>
          </p:cNvSpPr>
          <p:nvPr>
            <p:ph idx="4294967295"/>
          </p:nvPr>
        </p:nvSpPr>
        <p:spPr>
          <a:xfrm>
            <a:off x="467544" y="1526059"/>
            <a:ext cx="8229600" cy="4525962"/>
          </a:xfrm>
        </p:spPr>
        <p:txBody>
          <a:bodyPr>
            <a:noAutofit/>
          </a:bodyPr>
          <a:lstStyle/>
          <a:p>
            <a:pPr>
              <a:lnSpc>
                <a:spcPts val="2000"/>
              </a:lnSpc>
            </a:pPr>
            <a:r>
              <a:rPr lang="es-MX" sz="2400" dirty="0" smtClean="0"/>
              <a:t>Elija la publicación de mayor calidad posible</a:t>
            </a:r>
            <a:br>
              <a:rPr lang="es-MX" sz="2400" dirty="0" smtClean="0"/>
            </a:br>
            <a:r>
              <a:rPr lang="es-MX" sz="2400" dirty="0" smtClean="0"/>
              <a:t>(</a:t>
            </a:r>
            <a:r>
              <a:rPr lang="es-MX" sz="2400" i="1" dirty="0" smtClean="0"/>
              <a:t>La batalla de las métricas</a:t>
            </a:r>
            <a:r>
              <a:rPr lang="es-MX" sz="2400" dirty="0" smtClean="0"/>
              <a:t>)</a:t>
            </a:r>
          </a:p>
          <a:p>
            <a:pPr>
              <a:lnSpc>
                <a:spcPts val="2000"/>
              </a:lnSpc>
            </a:pPr>
            <a:endParaRPr lang="es-MX" sz="2400" dirty="0" smtClean="0"/>
          </a:p>
          <a:p>
            <a:pPr lvl="1" indent="-342900"/>
            <a:r>
              <a:rPr lang="es-MX" sz="1800" b="1" u="sng" dirty="0" err="1" smtClean="0"/>
              <a:t>Impact</a:t>
            </a:r>
            <a:r>
              <a:rPr lang="es-MX" sz="1800" b="1" u="sng" dirty="0" smtClean="0"/>
              <a:t> Factor </a:t>
            </a:r>
            <a:r>
              <a:rPr lang="es-MX" sz="1800" dirty="0" smtClean="0"/>
              <a:t>(IF): promedio </a:t>
            </a:r>
            <a:r>
              <a:rPr lang="es-MX" sz="1800" dirty="0"/>
              <a:t>de citas</a:t>
            </a:r>
            <a:br>
              <a:rPr lang="es-MX" sz="1800" dirty="0"/>
            </a:br>
            <a:r>
              <a:rPr lang="es-MX" sz="1800" dirty="0" smtClean="0"/>
              <a:t>el indicador más reconocido (SIN)</a:t>
            </a:r>
            <a:br>
              <a:rPr lang="es-MX" sz="1800" dirty="0" smtClean="0"/>
            </a:br>
            <a:r>
              <a:rPr lang="es-MX" sz="1800" dirty="0" smtClean="0"/>
              <a:t>Publicado en el </a:t>
            </a:r>
            <a:r>
              <a:rPr lang="es-MX" sz="1800" dirty="0" err="1" smtClean="0"/>
              <a:t>Journal</a:t>
            </a:r>
            <a:r>
              <a:rPr lang="es-MX" sz="1800" dirty="0" smtClean="0"/>
              <a:t> </a:t>
            </a:r>
            <a:r>
              <a:rPr lang="es-MX" sz="1800" dirty="0" err="1" smtClean="0"/>
              <a:t>Citation</a:t>
            </a:r>
            <a:r>
              <a:rPr lang="es-MX" sz="1800" dirty="0" smtClean="0"/>
              <a:t> </a:t>
            </a:r>
            <a:r>
              <a:rPr lang="es-MX" sz="1800" dirty="0" err="1" smtClean="0"/>
              <a:t>RThomson</a:t>
            </a:r>
            <a:r>
              <a:rPr lang="es-MX" sz="1800" dirty="0" smtClean="0"/>
              <a:t> </a:t>
            </a:r>
            <a:r>
              <a:rPr lang="es-MX" sz="1800" dirty="0"/>
              <a:t>Reuters ˂40 años</a:t>
            </a:r>
            <a:endParaRPr lang="es-MX" sz="1800" dirty="0" smtClean="0"/>
          </a:p>
          <a:p>
            <a:pPr lvl="1" indent="-342900">
              <a:lnSpc>
                <a:spcPct val="150000"/>
              </a:lnSpc>
            </a:pPr>
            <a:r>
              <a:rPr lang="es-MX" sz="1800" b="1" u="sng" dirty="0" err="1" smtClean="0"/>
              <a:t>Immediacy</a:t>
            </a:r>
            <a:r>
              <a:rPr lang="es-MX" sz="1800" b="1" u="sng" dirty="0" smtClean="0"/>
              <a:t> </a:t>
            </a:r>
            <a:r>
              <a:rPr lang="es-MX" sz="1800" b="1" u="sng" dirty="0" err="1" smtClean="0"/>
              <a:t>Index</a:t>
            </a:r>
            <a:r>
              <a:rPr lang="es-MX" sz="1800" dirty="0" smtClean="0"/>
              <a:t>, Thomson Reuters: </a:t>
            </a:r>
            <a:r>
              <a:rPr lang="es-MX" sz="1800" b="1" dirty="0" smtClean="0"/>
              <a:t>velocidad </a:t>
            </a:r>
            <a:r>
              <a:rPr lang="es-MX" sz="1800" dirty="0" smtClean="0"/>
              <a:t>de citas</a:t>
            </a:r>
          </a:p>
          <a:p>
            <a:pPr lvl="1" indent="-342900">
              <a:lnSpc>
                <a:spcPct val="150000"/>
              </a:lnSpc>
            </a:pPr>
            <a:r>
              <a:rPr lang="es-MX" sz="1800" b="1" u="sng" dirty="0" err="1" smtClean="0"/>
              <a:t>Eigen</a:t>
            </a:r>
            <a:r>
              <a:rPr lang="es-MX" sz="1800" b="1" u="sng" dirty="0" smtClean="0"/>
              <a:t> Factor</a:t>
            </a:r>
            <a:r>
              <a:rPr lang="es-MX" sz="1800" dirty="0" smtClean="0"/>
              <a:t>: </a:t>
            </a:r>
            <a:r>
              <a:rPr lang="es-MX" sz="1800" b="1" dirty="0" smtClean="0"/>
              <a:t>Frecuencia</a:t>
            </a:r>
            <a:r>
              <a:rPr lang="es-MX" sz="1800" dirty="0" smtClean="0"/>
              <a:t> de uso total de un </a:t>
            </a:r>
            <a:r>
              <a:rPr lang="es-MX" sz="1800" dirty="0" err="1" smtClean="0"/>
              <a:t>Journal</a:t>
            </a:r>
            <a:endParaRPr lang="es-MX" sz="1800" dirty="0" smtClean="0"/>
          </a:p>
          <a:p>
            <a:pPr lvl="1" indent="-342900">
              <a:lnSpc>
                <a:spcPct val="150000"/>
              </a:lnSpc>
            </a:pPr>
            <a:r>
              <a:rPr lang="es-MX" sz="1800" b="1" u="sng" dirty="0" smtClean="0"/>
              <a:t>H-</a:t>
            </a:r>
            <a:r>
              <a:rPr lang="es-MX" sz="1800" b="1" u="sng" dirty="0" err="1" smtClean="0"/>
              <a:t>Index</a:t>
            </a:r>
            <a:r>
              <a:rPr lang="es-MX" sz="1800" b="1" u="sng" dirty="0" smtClean="0"/>
              <a:t> </a:t>
            </a:r>
            <a:r>
              <a:rPr lang="es-MX" sz="1800" dirty="0" smtClean="0"/>
              <a:t>: Mide tanto </a:t>
            </a:r>
            <a:r>
              <a:rPr lang="es-MX" sz="1800" b="1" dirty="0" smtClean="0"/>
              <a:t>productividad</a:t>
            </a:r>
            <a:r>
              <a:rPr lang="es-MX" sz="1800" dirty="0" smtClean="0"/>
              <a:t> como impacto</a:t>
            </a:r>
          </a:p>
          <a:p>
            <a:pPr lvl="1" indent="-342900"/>
            <a:r>
              <a:rPr lang="es-MX" sz="1800" b="1" u="sng" dirty="0" smtClean="0"/>
              <a:t>JCR: </a:t>
            </a:r>
            <a:r>
              <a:rPr lang="es-MX" sz="1800" dirty="0" smtClean="0"/>
              <a:t>Qué revistas son más adecuadas, de acuerdo a su </a:t>
            </a:r>
          </a:p>
          <a:p>
            <a:pPr marL="400050" lvl="1" indent="0">
              <a:buNone/>
            </a:pPr>
            <a:r>
              <a:rPr lang="es-MX" sz="1800" dirty="0"/>
              <a:t>	</a:t>
            </a:r>
            <a:r>
              <a:rPr lang="es-MX" sz="1800" dirty="0" smtClean="0"/>
              <a:t>     categoría temática</a:t>
            </a:r>
          </a:p>
          <a:p>
            <a:pPr marL="400050" lvl="1" indent="0">
              <a:lnSpc>
                <a:spcPts val="2000"/>
              </a:lnSpc>
              <a:buNone/>
            </a:pPr>
            <a:endParaRPr lang="es-MX" sz="2000" dirty="0" smtClean="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4713604"/>
            <a:ext cx="2987825" cy="757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3789040"/>
            <a:ext cx="3018495" cy="601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7124" y="1333500"/>
            <a:ext cx="1685925"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909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Marcador de pie de página"/>
          <p:cNvSpPr>
            <a:spLocks noGrp="1"/>
          </p:cNvSpPr>
          <p:nvPr>
            <p:ph type="ftr" sz="quarter" idx="11"/>
          </p:nvPr>
        </p:nvSpPr>
        <p:spPr/>
        <p:txBody>
          <a:bodyPr/>
          <a:lstStyle/>
          <a:p>
            <a:endParaRPr lang="en-US" dirty="0"/>
          </a:p>
        </p:txBody>
      </p:sp>
      <p:sp>
        <p:nvSpPr>
          <p:cNvPr id="4" name="3 Marcador de número de diapositiva"/>
          <p:cNvSpPr>
            <a:spLocks noGrp="1"/>
          </p:cNvSpPr>
          <p:nvPr>
            <p:ph type="sldNum" sz="quarter" idx="12"/>
          </p:nvPr>
        </p:nvSpPr>
        <p:spPr/>
        <p:txBody>
          <a:bodyPr/>
          <a:lstStyle/>
          <a:p>
            <a:fld id="{F2AE7022-7237-4923-8AD8-50E9DAF5E693}" type="slidenum">
              <a:rPr lang="en-US" smtClean="0"/>
              <a:pPr/>
              <a:t>16</a:t>
            </a:fld>
            <a:endParaRPr lang="en-US" dirty="0"/>
          </a:p>
        </p:txBody>
      </p:sp>
      <p:sp>
        <p:nvSpPr>
          <p:cNvPr id="3" name="2 Título"/>
          <p:cNvSpPr>
            <a:spLocks noGrp="1"/>
          </p:cNvSpPr>
          <p:nvPr>
            <p:ph type="title"/>
          </p:nvPr>
        </p:nvSpPr>
        <p:spPr>
          <a:xfrm>
            <a:off x="3276600" y="236538"/>
            <a:ext cx="5867400" cy="854281"/>
          </a:xfrm>
        </p:spPr>
        <p:txBody>
          <a:bodyPr/>
          <a:lstStyle/>
          <a:p>
            <a:r>
              <a:rPr lang="es-MX" sz="2800" dirty="0" smtClean="0"/>
              <a:t>Más sobre la </a:t>
            </a:r>
            <a:r>
              <a:rPr lang="es-MX" sz="2800" noProof="0" dirty="0" smtClean="0"/>
              <a:t>elección de la publicación</a:t>
            </a:r>
            <a:endParaRPr lang="es-MX" sz="2800" noProof="0" dirty="0"/>
          </a:p>
        </p:txBody>
      </p:sp>
      <p:sp>
        <p:nvSpPr>
          <p:cNvPr id="2" name="1 Marcador de contenido"/>
          <p:cNvSpPr>
            <a:spLocks noGrp="1"/>
          </p:cNvSpPr>
          <p:nvPr>
            <p:ph idx="4294967295"/>
          </p:nvPr>
        </p:nvSpPr>
        <p:spPr>
          <a:xfrm>
            <a:off x="372488" y="3356992"/>
            <a:ext cx="8229600" cy="4525962"/>
          </a:xfrm>
        </p:spPr>
        <p:txBody>
          <a:bodyPr>
            <a:noAutofit/>
          </a:bodyPr>
          <a:lstStyle/>
          <a:p>
            <a:pPr lvl="1" indent="-342900">
              <a:lnSpc>
                <a:spcPts val="2000"/>
              </a:lnSpc>
            </a:pPr>
            <a:endParaRPr lang="es-MX" sz="2000" noProof="0" dirty="0" smtClean="0"/>
          </a:p>
          <a:p>
            <a:pPr>
              <a:lnSpc>
                <a:spcPts val="2000"/>
              </a:lnSpc>
            </a:pPr>
            <a:r>
              <a:rPr lang="es-MX" sz="2000" b="1" dirty="0" smtClean="0"/>
              <a:t>Identifique los temas de actualidad </a:t>
            </a:r>
            <a:br>
              <a:rPr lang="es-MX" sz="2000" b="1" dirty="0" smtClean="0"/>
            </a:br>
            <a:r>
              <a:rPr lang="es-MX" sz="2000" b="1" dirty="0" smtClean="0"/>
              <a:t>e interés en su campo y territorio</a:t>
            </a:r>
          </a:p>
          <a:p>
            <a:pPr lvl="1" indent="-342900">
              <a:lnSpc>
                <a:spcPts val="2000"/>
              </a:lnSpc>
            </a:pPr>
            <a:r>
              <a:rPr lang="es-MX" sz="2000" dirty="0" smtClean="0">
                <a:hlinkClick r:id="rId2"/>
              </a:rPr>
              <a:t>www.AuthorMapper.com</a:t>
            </a:r>
            <a:r>
              <a:rPr lang="es-MX" sz="2000" dirty="0" smtClean="0"/>
              <a:t>  </a:t>
            </a:r>
          </a:p>
          <a:p>
            <a:pPr lvl="1" indent="-342900">
              <a:lnSpc>
                <a:spcPts val="2000"/>
              </a:lnSpc>
            </a:pPr>
            <a:endParaRPr lang="es-MX" sz="2000" dirty="0" smtClean="0"/>
          </a:p>
          <a:p>
            <a:pPr>
              <a:lnSpc>
                <a:spcPts val="2000"/>
              </a:lnSpc>
            </a:pPr>
            <a:r>
              <a:rPr lang="es-MX" sz="2000" b="1" dirty="0" smtClean="0"/>
              <a:t>Manténgase enterado de las conferencias internacionales de su interés</a:t>
            </a:r>
          </a:p>
          <a:p>
            <a:pPr>
              <a:lnSpc>
                <a:spcPts val="2000"/>
              </a:lnSpc>
            </a:pPr>
            <a:endParaRPr lang="es-MX" sz="2000" b="1" dirty="0" smtClean="0"/>
          </a:p>
          <a:p>
            <a:pPr>
              <a:lnSpc>
                <a:spcPts val="2000"/>
              </a:lnSpc>
            </a:pPr>
            <a:r>
              <a:rPr lang="es-MX" sz="2000" b="1" noProof="0" dirty="0" smtClean="0"/>
              <a:t>Manténgase informado de los avances en el campo a través de alertas de revistas</a:t>
            </a: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818" t="11735" r="30367" b="14516"/>
          <a:stretch/>
        </p:blipFill>
        <p:spPr bwMode="auto">
          <a:xfrm>
            <a:off x="4211960" y="1350683"/>
            <a:ext cx="4656712" cy="3355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76359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53344" y="2204864"/>
            <a:ext cx="5826968" cy="2198340"/>
          </a:xfrm>
          <a:prstGeom prst="rect">
            <a:avLst/>
          </a:prstGeom>
          <a:ln>
            <a:solidFill>
              <a:schemeClr val="tx1">
                <a:lumMod val="40000"/>
                <a:lumOff val="60000"/>
              </a:schemeClr>
            </a:solidFill>
          </a:ln>
        </p:spPr>
        <p:txBody>
          <a:bodyPr vert="horz" lIns="91440" tIns="45720" rIns="91440" bIns="45720" rtlCol="0" anchor="ctr">
            <a:normAutofit/>
          </a:bodyPr>
          <a:lstStyle/>
          <a:p>
            <a:pPr algn="ctr" defTabSz="457200">
              <a:lnSpc>
                <a:spcPts val="5100"/>
              </a:lnSpc>
              <a:spcBef>
                <a:spcPct val="0"/>
              </a:spcBef>
            </a:pPr>
            <a:r>
              <a:rPr lang="en-US" sz="4200" dirty="0" err="1" smtClean="0">
                <a:solidFill>
                  <a:schemeClr val="tx2"/>
                </a:solidFill>
                <a:latin typeface="+mj-lt"/>
                <a:ea typeface="+mj-ea"/>
                <a:cs typeface="+mj-cs"/>
              </a:rPr>
              <a:t>Acceso</a:t>
            </a:r>
            <a:r>
              <a:rPr lang="en-US" sz="4200" dirty="0" smtClean="0">
                <a:solidFill>
                  <a:schemeClr val="tx2"/>
                </a:solidFill>
                <a:latin typeface="+mj-lt"/>
                <a:ea typeface="+mj-ea"/>
                <a:cs typeface="+mj-cs"/>
              </a:rPr>
              <a:t> </a:t>
            </a:r>
            <a:r>
              <a:rPr lang="en-US" sz="4200" dirty="0" err="1" smtClean="0">
                <a:solidFill>
                  <a:schemeClr val="tx2"/>
                </a:solidFill>
                <a:latin typeface="+mj-lt"/>
                <a:ea typeface="+mj-ea"/>
                <a:cs typeface="+mj-cs"/>
              </a:rPr>
              <a:t>Abierto</a:t>
            </a:r>
            <a:endParaRPr lang="en-US" sz="4200" dirty="0">
              <a:solidFill>
                <a:schemeClr val="tx2"/>
              </a:solidFill>
              <a:latin typeface="+mj-lt"/>
              <a:ea typeface="+mj-ea"/>
              <a:cs typeface="+mj-cs"/>
            </a:endParaRPr>
          </a:p>
        </p:txBody>
      </p:sp>
      <p:sp>
        <p:nvSpPr>
          <p:cNvPr id="4" name="3 Marcador de pie de página"/>
          <p:cNvSpPr>
            <a:spLocks noGrp="1"/>
          </p:cNvSpPr>
          <p:nvPr>
            <p:ph type="ftr" sz="quarter" idx="11"/>
          </p:nvPr>
        </p:nvSpPr>
        <p:spPr/>
        <p:txBody>
          <a:bodyPr/>
          <a:lstStyle/>
          <a:p>
            <a:endParaRPr lang="en-US" dirty="0"/>
          </a:p>
        </p:txBody>
      </p:sp>
      <p:sp>
        <p:nvSpPr>
          <p:cNvPr id="3" name="2 Marcador de número de diapositiva"/>
          <p:cNvSpPr>
            <a:spLocks noGrp="1"/>
          </p:cNvSpPr>
          <p:nvPr>
            <p:ph type="sldNum" sz="quarter" idx="12"/>
          </p:nvPr>
        </p:nvSpPr>
        <p:spPr/>
        <p:txBody>
          <a:bodyPr/>
          <a:lstStyle/>
          <a:p>
            <a:fld id="{F2AE7022-7237-4923-8AD8-50E9DAF5E693}" type="slidenum">
              <a:rPr lang="en-US" smtClean="0"/>
              <a:pPr/>
              <a:t>17</a:t>
            </a:fld>
            <a:endParaRPr lang="en-US" dirty="0"/>
          </a:p>
        </p:txBody>
      </p:sp>
    </p:spTree>
    <p:extLst>
      <p:ext uri="{BB962C8B-B14F-4D97-AF65-F5344CB8AC3E}">
        <p14:creationId xmlns:p14="http://schemas.microsoft.com/office/powerpoint/2010/main" val="633920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9322" y="4585880"/>
            <a:ext cx="2209878" cy="80475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732240" y="3789040"/>
            <a:ext cx="2667095" cy="690423"/>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pie de página"/>
          <p:cNvSpPr>
            <a:spLocks noGrp="1"/>
          </p:cNvSpPr>
          <p:nvPr>
            <p:ph type="ftr" sz="quarter" idx="11"/>
          </p:nvPr>
        </p:nvSpPr>
        <p:spPr/>
        <p:txBody>
          <a:bodyPr/>
          <a:lstStyle/>
          <a:p>
            <a:endParaRPr lang="en-US" dirty="0"/>
          </a:p>
        </p:txBody>
      </p:sp>
      <p:sp>
        <p:nvSpPr>
          <p:cNvPr id="3" name="2 Marcador de número de diapositiva"/>
          <p:cNvSpPr>
            <a:spLocks noGrp="1"/>
          </p:cNvSpPr>
          <p:nvPr>
            <p:ph type="sldNum" sz="quarter" idx="12"/>
          </p:nvPr>
        </p:nvSpPr>
        <p:spPr/>
        <p:txBody>
          <a:bodyPr/>
          <a:lstStyle/>
          <a:p>
            <a:fld id="{F2AE7022-7237-4923-8AD8-50E9DAF5E693}" type="slidenum">
              <a:rPr lang="en-US" smtClean="0"/>
              <a:pPr/>
              <a:t>18</a:t>
            </a:fld>
            <a:endParaRPr lang="en-US" dirty="0"/>
          </a:p>
        </p:txBody>
      </p:sp>
      <p:sp>
        <p:nvSpPr>
          <p:cNvPr id="8" name="7 Título"/>
          <p:cNvSpPr>
            <a:spLocks noGrp="1"/>
          </p:cNvSpPr>
          <p:nvPr>
            <p:ph type="title"/>
          </p:nvPr>
        </p:nvSpPr>
        <p:spPr/>
        <p:txBody>
          <a:bodyPr/>
          <a:lstStyle/>
          <a:p>
            <a:r>
              <a:rPr lang="es-MX" dirty="0" smtClean="0"/>
              <a:t>Los actores principales</a:t>
            </a:r>
            <a:endParaRPr lang="es-MX" dirty="0"/>
          </a:p>
        </p:txBody>
      </p:sp>
      <p:sp>
        <p:nvSpPr>
          <p:cNvPr id="5" name="Rectangle 8"/>
          <p:cNvSpPr>
            <a:spLocks noChangeArrowheads="1"/>
          </p:cNvSpPr>
          <p:nvPr/>
        </p:nvSpPr>
        <p:spPr bwMode="auto">
          <a:xfrm>
            <a:off x="125981" y="1745809"/>
            <a:ext cx="5382123" cy="3200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2603500" algn="l"/>
              </a:tabLst>
              <a:defRPr>
                <a:solidFill>
                  <a:schemeClr val="tx1"/>
                </a:solidFill>
                <a:latin typeface="Arial" pitchFamily="34" charset="0"/>
                <a:cs typeface="Arial" pitchFamily="34" charset="0"/>
              </a:defRPr>
            </a:lvl1pPr>
            <a:lvl2pPr fontAlgn="base">
              <a:spcBef>
                <a:spcPct val="0"/>
              </a:spcBef>
              <a:spcAft>
                <a:spcPct val="0"/>
              </a:spcAft>
              <a:tabLst>
                <a:tab pos="2603500" algn="l"/>
              </a:tabLst>
              <a:defRPr>
                <a:solidFill>
                  <a:schemeClr val="tx1"/>
                </a:solidFill>
                <a:latin typeface="Arial" pitchFamily="34" charset="0"/>
                <a:cs typeface="Arial" pitchFamily="34" charset="0"/>
              </a:defRPr>
            </a:lvl2pPr>
            <a:lvl3pPr fontAlgn="base">
              <a:spcBef>
                <a:spcPct val="0"/>
              </a:spcBef>
              <a:spcAft>
                <a:spcPct val="0"/>
              </a:spcAft>
              <a:tabLst>
                <a:tab pos="2603500" algn="l"/>
              </a:tabLst>
              <a:defRPr>
                <a:solidFill>
                  <a:schemeClr val="tx1"/>
                </a:solidFill>
                <a:latin typeface="Arial" pitchFamily="34" charset="0"/>
                <a:cs typeface="Arial" pitchFamily="34" charset="0"/>
              </a:defRPr>
            </a:lvl3pPr>
            <a:lvl4pPr fontAlgn="base">
              <a:spcBef>
                <a:spcPct val="0"/>
              </a:spcBef>
              <a:spcAft>
                <a:spcPct val="0"/>
              </a:spcAft>
              <a:tabLst>
                <a:tab pos="2603500" algn="l"/>
              </a:tabLst>
              <a:defRPr>
                <a:solidFill>
                  <a:schemeClr val="tx1"/>
                </a:solidFill>
                <a:latin typeface="Arial" pitchFamily="34" charset="0"/>
                <a:cs typeface="Arial" pitchFamily="34" charset="0"/>
              </a:defRPr>
            </a:lvl4pPr>
            <a:lvl5pPr fontAlgn="base">
              <a:spcBef>
                <a:spcPct val="0"/>
              </a:spcBef>
              <a:spcAft>
                <a:spcPct val="0"/>
              </a:spcAft>
              <a:tabLst>
                <a:tab pos="2603500" algn="l"/>
              </a:tabLst>
              <a:defRPr>
                <a:solidFill>
                  <a:schemeClr val="tx1"/>
                </a:solidFill>
                <a:latin typeface="Arial" pitchFamily="34" charset="0"/>
                <a:cs typeface="Arial" pitchFamily="34" charset="0"/>
              </a:defRPr>
            </a:lvl5pPr>
            <a:lvl6pPr fontAlgn="base">
              <a:spcBef>
                <a:spcPct val="0"/>
              </a:spcBef>
              <a:spcAft>
                <a:spcPct val="0"/>
              </a:spcAft>
              <a:tabLst>
                <a:tab pos="2603500" algn="l"/>
              </a:tabLst>
              <a:defRPr>
                <a:solidFill>
                  <a:schemeClr val="tx1"/>
                </a:solidFill>
                <a:latin typeface="Arial" pitchFamily="34" charset="0"/>
                <a:cs typeface="Arial" pitchFamily="34" charset="0"/>
              </a:defRPr>
            </a:lvl6pPr>
            <a:lvl7pPr fontAlgn="base">
              <a:spcBef>
                <a:spcPct val="0"/>
              </a:spcBef>
              <a:spcAft>
                <a:spcPct val="0"/>
              </a:spcAft>
              <a:tabLst>
                <a:tab pos="2603500" algn="l"/>
              </a:tabLst>
              <a:defRPr>
                <a:solidFill>
                  <a:schemeClr val="tx1"/>
                </a:solidFill>
                <a:latin typeface="Arial" pitchFamily="34" charset="0"/>
                <a:cs typeface="Arial" pitchFamily="34" charset="0"/>
              </a:defRPr>
            </a:lvl7pPr>
            <a:lvl8pPr fontAlgn="base">
              <a:spcBef>
                <a:spcPct val="0"/>
              </a:spcBef>
              <a:spcAft>
                <a:spcPct val="0"/>
              </a:spcAft>
              <a:tabLst>
                <a:tab pos="2603500" algn="l"/>
              </a:tabLst>
              <a:defRPr>
                <a:solidFill>
                  <a:schemeClr val="tx1"/>
                </a:solidFill>
                <a:latin typeface="Arial" pitchFamily="34" charset="0"/>
                <a:cs typeface="Arial" pitchFamily="34" charset="0"/>
              </a:defRPr>
            </a:lvl8pPr>
            <a:lvl9pPr fontAlgn="base">
              <a:spcBef>
                <a:spcPct val="0"/>
              </a:spcBef>
              <a:spcAft>
                <a:spcPct val="0"/>
              </a:spcAft>
              <a:tabLst>
                <a:tab pos="2603500" algn="l"/>
              </a:tabLst>
              <a:defRPr>
                <a:solidFill>
                  <a:schemeClr val="tx1"/>
                </a:solidFill>
                <a:latin typeface="Arial" pitchFamily="34" charset="0"/>
                <a:cs typeface="Arial" pitchFamily="34" charset="0"/>
              </a:defRPr>
            </a:lvl9pPr>
          </a:lstStyle>
          <a:p>
            <a:pPr marR="0" lvl="0" algn="just" defTabSz="914400" rtl="0" eaLnBrk="1" fontAlgn="base" latinLnBrk="0" hangingPunct="1">
              <a:lnSpc>
                <a:spcPct val="100000"/>
              </a:lnSpc>
              <a:spcBef>
                <a:spcPct val="0"/>
              </a:spcBef>
              <a:spcAft>
                <a:spcPct val="0"/>
              </a:spcAft>
              <a:buClrTx/>
              <a:buSzTx/>
              <a:tabLst>
                <a:tab pos="2603500" algn="l"/>
              </a:tabLst>
            </a:pPr>
            <a:r>
              <a:rPr kumimoji="0" lang="en-US" altLang="es-MX" sz="2000" b="1" i="0" u="none" strike="noStrike" cap="none" normalizeH="0" baseline="0" dirty="0" smtClean="0">
                <a:ln>
                  <a:noFill/>
                </a:ln>
                <a:solidFill>
                  <a:schemeClr val="tx1"/>
                </a:solidFill>
                <a:effectLst/>
                <a:latin typeface="Calibri" pitchFamily="34" charset="0"/>
                <a:ea typeface="Arial" pitchFamily="34" charset="0"/>
                <a:cs typeface="Times New Roman" pitchFamily="18" charset="0"/>
              </a:rPr>
              <a:t>BioMed</a:t>
            </a:r>
            <a:r>
              <a:rPr kumimoji="0" lang="en-US" altLang="es-MX" sz="2000" b="1" i="0" u="none" strike="noStrike" cap="none" normalizeH="0" dirty="0" smtClean="0">
                <a:ln>
                  <a:noFill/>
                </a:ln>
                <a:solidFill>
                  <a:schemeClr val="tx1"/>
                </a:solidFill>
                <a:effectLst/>
                <a:latin typeface="Calibri" pitchFamily="34" charset="0"/>
                <a:ea typeface="Arial" pitchFamily="34" charset="0"/>
                <a:cs typeface="Times New Roman" pitchFamily="18" charset="0"/>
              </a:rPr>
              <a:t> Central – Springer</a:t>
            </a:r>
          </a:p>
          <a:p>
            <a:pPr marR="0" lvl="0" algn="just" defTabSz="914400" rtl="0" eaLnBrk="1" fontAlgn="base" latinLnBrk="0" hangingPunct="1">
              <a:lnSpc>
                <a:spcPct val="100000"/>
              </a:lnSpc>
              <a:spcBef>
                <a:spcPct val="0"/>
              </a:spcBef>
              <a:spcAft>
                <a:spcPct val="0"/>
              </a:spcAft>
              <a:buClrTx/>
              <a:buSzTx/>
              <a:tabLst>
                <a:tab pos="2603500" algn="l"/>
              </a:tabLst>
            </a:pPr>
            <a:endParaRPr kumimoji="0" lang="en-US" altLang="es-MX" sz="2000" b="0" i="0" u="none" strike="noStrike" cap="none" normalizeH="0" baseline="0" dirty="0" smtClean="0">
              <a:ln>
                <a:noFill/>
              </a:ln>
              <a:solidFill>
                <a:schemeClr val="tx1"/>
              </a:solidFill>
              <a:effectLst/>
              <a:latin typeface="Calibri" pitchFamily="34" charset="0"/>
              <a:ea typeface="Arial" pitchFamily="34" charset="0"/>
              <a:cs typeface="Times New Roman" pitchFamily="18" charset="0"/>
            </a:endParaRP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tab pos="2603500" algn="l"/>
              </a:tabLst>
            </a:pPr>
            <a:r>
              <a:rPr kumimoji="0" lang="en-US" altLang="es-MX" b="0" i="0" u="none" strike="noStrike" cap="none" normalizeH="0" baseline="0" dirty="0" smtClean="0">
                <a:ln>
                  <a:noFill/>
                </a:ln>
                <a:solidFill>
                  <a:schemeClr val="tx1"/>
                </a:solidFill>
                <a:effectLst/>
                <a:latin typeface="Calibri" pitchFamily="34" charset="0"/>
                <a:ea typeface="Arial" pitchFamily="34" charset="0"/>
                <a:cs typeface="Times New Roman" pitchFamily="18" charset="0"/>
              </a:rPr>
              <a:t>2000:  </a:t>
            </a:r>
            <a:r>
              <a:rPr kumimoji="0" lang="en-US" altLang="es-MX" b="1" i="0" u="none" strike="noStrike" cap="none" normalizeH="0" baseline="0" dirty="0" err="1" smtClean="0">
                <a:ln>
                  <a:noFill/>
                </a:ln>
                <a:solidFill>
                  <a:schemeClr val="tx1"/>
                </a:solidFill>
                <a:effectLst/>
                <a:latin typeface="Calibri" pitchFamily="34" charset="0"/>
                <a:ea typeface="Arial" pitchFamily="34" charset="0"/>
                <a:cs typeface="Times New Roman" pitchFamily="18" charset="0"/>
              </a:rPr>
              <a:t>Vitek</a:t>
            </a:r>
            <a:r>
              <a:rPr kumimoji="0" lang="en-US" altLang="es-MX" b="1" i="0" u="none" strike="noStrike" cap="none" normalizeH="0" baseline="0" dirty="0" smtClean="0">
                <a:ln>
                  <a:noFill/>
                </a:ln>
                <a:solidFill>
                  <a:schemeClr val="tx1"/>
                </a:solidFill>
                <a:effectLst/>
                <a:latin typeface="Calibri" pitchFamily="34" charset="0"/>
                <a:ea typeface="Arial" pitchFamily="34" charset="0"/>
                <a:cs typeface="Times New Roman" pitchFamily="18" charset="0"/>
              </a:rPr>
              <a:t>  </a:t>
            </a:r>
            <a:r>
              <a:rPr kumimoji="0" lang="en-US" altLang="es-MX" b="1" i="0" u="none" strike="noStrike" cap="none" normalizeH="0" baseline="0" dirty="0" err="1" smtClean="0">
                <a:ln>
                  <a:noFill/>
                </a:ln>
                <a:solidFill>
                  <a:schemeClr val="tx1"/>
                </a:solidFill>
                <a:effectLst/>
                <a:latin typeface="Calibri" pitchFamily="34" charset="0"/>
                <a:ea typeface="Arial" pitchFamily="34" charset="0"/>
                <a:cs typeface="Times New Roman" pitchFamily="18" charset="0"/>
              </a:rPr>
              <a:t>Tracz</a:t>
            </a:r>
            <a:r>
              <a:rPr kumimoji="0" lang="en-US" altLang="es-MX" b="1" i="0" u="none" strike="noStrike" cap="none" normalizeH="0" baseline="0" dirty="0" smtClean="0">
                <a:ln>
                  <a:noFill/>
                </a:ln>
                <a:solidFill>
                  <a:schemeClr val="tx1"/>
                </a:solidFill>
                <a:effectLst/>
                <a:latin typeface="Calibri" pitchFamily="34" charset="0"/>
                <a:ea typeface="Arial" pitchFamily="34" charset="0"/>
                <a:cs typeface="Times New Roman" pitchFamily="18" charset="0"/>
              </a:rPr>
              <a:t>  </a:t>
            </a:r>
            <a:r>
              <a:rPr kumimoji="0" lang="en-US" altLang="es-MX" b="0" i="0" u="none" strike="noStrike" cap="none" normalizeH="0" baseline="0" dirty="0" err="1" smtClean="0">
                <a:ln>
                  <a:noFill/>
                </a:ln>
                <a:solidFill>
                  <a:schemeClr val="tx1"/>
                </a:solidFill>
                <a:effectLst/>
                <a:latin typeface="Calibri" pitchFamily="34" charset="0"/>
                <a:ea typeface="Arial" pitchFamily="34" charset="0"/>
                <a:cs typeface="Times New Roman" pitchFamily="18" charset="0"/>
              </a:rPr>
              <a:t>crea</a:t>
            </a:r>
            <a:r>
              <a:rPr kumimoji="0" lang="en-US" altLang="es-MX" b="0" i="0" u="none" strike="noStrike" cap="none" normalizeH="0" baseline="0" dirty="0" smtClean="0">
                <a:ln>
                  <a:noFill/>
                </a:ln>
                <a:solidFill>
                  <a:schemeClr val="tx1"/>
                </a:solidFill>
                <a:effectLst/>
                <a:latin typeface="Calibri" pitchFamily="34" charset="0"/>
                <a:ea typeface="Arial" pitchFamily="34" charset="0"/>
                <a:cs typeface="Times New Roman" pitchFamily="18" charset="0"/>
              </a:rPr>
              <a:t>  </a:t>
            </a:r>
            <a:r>
              <a:rPr kumimoji="0" lang="en-US" altLang="es-MX" b="1" i="0" u="none" strike="noStrike" cap="none" normalizeH="0" baseline="0" dirty="0" smtClean="0">
                <a:ln>
                  <a:noFill/>
                </a:ln>
                <a:solidFill>
                  <a:schemeClr val="tx1"/>
                </a:solidFill>
                <a:effectLst/>
                <a:latin typeface="Calibri" pitchFamily="34" charset="0"/>
                <a:ea typeface="Arial" pitchFamily="34" charset="0"/>
                <a:cs typeface="Times New Roman" pitchFamily="18" charset="0"/>
              </a:rPr>
              <a:t>BioMed  Central </a:t>
            </a:r>
            <a:r>
              <a:rPr kumimoji="0" lang="en-US" altLang="es-MX" b="0" i="0" u="none" strike="noStrike" cap="none" normalizeH="0" baseline="0" dirty="0" smtClean="0">
                <a:ln>
                  <a:noFill/>
                </a:ln>
                <a:solidFill>
                  <a:schemeClr val="tx1"/>
                </a:solidFill>
                <a:effectLst/>
                <a:latin typeface="Calibri" pitchFamily="34" charset="0"/>
                <a:ea typeface="Arial" pitchFamily="34" charset="0"/>
                <a:cs typeface="Times New Roman" pitchFamily="18" charset="0"/>
              </a:rPr>
              <a:t>(BMC), editorial de AA, </a:t>
            </a:r>
            <a:r>
              <a:rPr kumimoji="0" lang="en-US" altLang="es-MX" b="0" i="0" u="none" strike="noStrike" cap="none" normalizeH="0" baseline="0" dirty="0" err="1" smtClean="0">
                <a:ln>
                  <a:noFill/>
                </a:ln>
                <a:solidFill>
                  <a:schemeClr val="tx1"/>
                </a:solidFill>
                <a:effectLst/>
                <a:latin typeface="Calibri" pitchFamily="34" charset="0"/>
                <a:ea typeface="Arial" pitchFamily="34" charset="0"/>
                <a:cs typeface="Times New Roman" pitchFamily="18" charset="0"/>
              </a:rPr>
              <a:t>que</a:t>
            </a:r>
            <a:r>
              <a:rPr kumimoji="0" lang="en-US" altLang="es-MX" b="0" i="0" u="none" strike="noStrike" cap="none" normalizeH="0" baseline="0" dirty="0" smtClean="0">
                <a:ln>
                  <a:noFill/>
                </a:ln>
                <a:solidFill>
                  <a:schemeClr val="tx1"/>
                </a:solidFill>
                <a:effectLst/>
                <a:latin typeface="Calibri" pitchFamily="34" charset="0"/>
                <a:ea typeface="Arial" pitchFamily="34" charset="0"/>
                <a:cs typeface="Times New Roman" pitchFamily="18" charset="0"/>
              </a:rPr>
              <a:t> </a:t>
            </a:r>
            <a:r>
              <a:rPr kumimoji="0" lang="en-US" altLang="es-MX" b="0" i="0" u="none" strike="noStrike" cap="none" normalizeH="0" baseline="0" dirty="0" err="1" smtClean="0">
                <a:ln>
                  <a:noFill/>
                </a:ln>
                <a:solidFill>
                  <a:schemeClr val="tx1"/>
                </a:solidFill>
                <a:effectLst/>
                <a:latin typeface="Calibri" pitchFamily="34" charset="0"/>
                <a:ea typeface="Arial" pitchFamily="34" charset="0"/>
                <a:cs typeface="Times New Roman" pitchFamily="18" charset="0"/>
              </a:rPr>
              <a:t>inaugura</a:t>
            </a:r>
            <a:r>
              <a:rPr kumimoji="0" lang="en-US" altLang="es-MX" b="0" i="0" u="none" strike="noStrike" cap="none" normalizeH="0" baseline="0" dirty="0" smtClean="0">
                <a:ln>
                  <a:noFill/>
                </a:ln>
                <a:solidFill>
                  <a:schemeClr val="tx1"/>
                </a:solidFill>
                <a:effectLst/>
                <a:latin typeface="Calibri" pitchFamily="34" charset="0"/>
                <a:ea typeface="Arial" pitchFamily="34" charset="0"/>
                <a:cs typeface="Times New Roman" pitchFamily="18" charset="0"/>
              </a:rPr>
              <a:t> el </a:t>
            </a:r>
            <a:r>
              <a:rPr kumimoji="0" lang="en-US" altLang="es-MX" b="0" i="0" u="none" strike="noStrike" cap="none" normalizeH="0" baseline="0" dirty="0" err="1" smtClean="0">
                <a:ln>
                  <a:noFill/>
                </a:ln>
                <a:solidFill>
                  <a:schemeClr val="tx1"/>
                </a:solidFill>
                <a:effectLst/>
                <a:latin typeface="Calibri" pitchFamily="34" charset="0"/>
                <a:ea typeface="Arial" pitchFamily="34" charset="0"/>
                <a:cs typeface="Times New Roman" pitchFamily="18" charset="0"/>
              </a:rPr>
              <a:t>modelo</a:t>
            </a:r>
            <a:r>
              <a:rPr kumimoji="0" lang="en-US" altLang="es-MX" b="0" i="0" u="none" strike="noStrike" cap="none" normalizeH="0" baseline="0" dirty="0" smtClean="0">
                <a:ln>
                  <a:noFill/>
                </a:ln>
                <a:solidFill>
                  <a:schemeClr val="tx1"/>
                </a:solidFill>
                <a:effectLst/>
                <a:latin typeface="Calibri" pitchFamily="34" charset="0"/>
                <a:ea typeface="Arial" pitchFamily="34" charset="0"/>
                <a:cs typeface="Times New Roman" pitchFamily="18" charset="0"/>
              </a:rPr>
              <a:t> de “el </a:t>
            </a:r>
            <a:r>
              <a:rPr kumimoji="0" lang="en-US" altLang="es-MX" b="0" i="0" u="none" strike="noStrike" cap="none" normalizeH="0" baseline="0" dirty="0" err="1" smtClean="0">
                <a:ln>
                  <a:noFill/>
                </a:ln>
                <a:solidFill>
                  <a:schemeClr val="tx1"/>
                </a:solidFill>
                <a:effectLst/>
                <a:latin typeface="Calibri" pitchFamily="34" charset="0"/>
                <a:ea typeface="Arial" pitchFamily="34" charset="0"/>
                <a:cs typeface="Times New Roman" pitchFamily="18" charset="0"/>
              </a:rPr>
              <a:t>autor-paga</a:t>
            </a:r>
            <a:r>
              <a:rPr kumimoji="0" lang="en-US" altLang="es-MX" b="0" i="0" u="none" strike="noStrike" cap="none" normalizeH="0" baseline="0" dirty="0" smtClean="0">
                <a:ln>
                  <a:noFill/>
                </a:ln>
                <a:solidFill>
                  <a:schemeClr val="tx1"/>
                </a:solidFill>
                <a:effectLst/>
                <a:latin typeface="Calibri" pitchFamily="34" charset="0"/>
                <a:ea typeface="Arial" pitchFamily="34" charset="0"/>
                <a:cs typeface="Times New Roman" pitchFamily="18" charset="0"/>
              </a:rPr>
              <a:t>’’.</a:t>
            </a: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tab pos="2603500" algn="l"/>
              </a:tabLst>
            </a:pPr>
            <a:r>
              <a:rPr lang="en-US" altLang="es-MX" dirty="0" smtClean="0">
                <a:latin typeface="Calibri" pitchFamily="34" charset="0"/>
                <a:cs typeface="Times New Roman" pitchFamily="18" charset="0"/>
              </a:rPr>
              <a:t>2006: BMC </a:t>
            </a:r>
            <a:r>
              <a:rPr lang="en-US" altLang="es-MX" dirty="0" err="1" smtClean="0">
                <a:latin typeface="Calibri" pitchFamily="34" charset="0"/>
                <a:cs typeface="Times New Roman" pitchFamily="18" charset="0"/>
              </a:rPr>
              <a:t>es</a:t>
            </a:r>
            <a:r>
              <a:rPr lang="en-US" altLang="es-MX" dirty="0" smtClean="0">
                <a:latin typeface="Calibri" pitchFamily="34" charset="0"/>
                <a:cs typeface="Times New Roman" pitchFamily="18" charset="0"/>
              </a:rPr>
              <a:t> </a:t>
            </a:r>
            <a:r>
              <a:rPr lang="en-US" altLang="es-MX" dirty="0" err="1" smtClean="0">
                <a:latin typeface="Calibri" pitchFamily="34" charset="0"/>
                <a:cs typeface="Times New Roman" pitchFamily="18" charset="0"/>
              </a:rPr>
              <a:t>adquirido</a:t>
            </a:r>
            <a:r>
              <a:rPr lang="en-US" altLang="es-MX" dirty="0" smtClean="0">
                <a:latin typeface="Calibri" pitchFamily="34" charset="0"/>
                <a:cs typeface="Times New Roman" pitchFamily="18" charset="0"/>
              </a:rPr>
              <a:t> </a:t>
            </a:r>
            <a:r>
              <a:rPr lang="en-US" altLang="es-MX" dirty="0" err="1" smtClean="0">
                <a:latin typeface="Calibri" pitchFamily="34" charset="0"/>
                <a:cs typeface="Times New Roman" pitchFamily="18" charset="0"/>
              </a:rPr>
              <a:t>por</a:t>
            </a:r>
            <a:r>
              <a:rPr lang="en-US" altLang="es-MX" dirty="0" smtClean="0">
                <a:latin typeface="Calibri" pitchFamily="34" charset="0"/>
                <a:cs typeface="Times New Roman" pitchFamily="18" charset="0"/>
              </a:rPr>
              <a:t> Springer</a:t>
            </a: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tab pos="2603500" algn="l"/>
              </a:tabLst>
            </a:pPr>
            <a:r>
              <a:rPr kumimoji="0" lang="en-US" altLang="es-MX" b="0" i="0" u="none" strike="noStrike" cap="none" normalizeH="0" baseline="0" dirty="0" smtClean="0">
                <a:ln>
                  <a:noFill/>
                </a:ln>
                <a:solidFill>
                  <a:schemeClr val="tx1"/>
                </a:solidFill>
                <a:effectLst/>
                <a:latin typeface="Calibri" pitchFamily="34" charset="0"/>
                <a:cs typeface="Times New Roman" pitchFamily="18" charset="0"/>
              </a:rPr>
              <a:t>2015:</a:t>
            </a:r>
            <a:r>
              <a:rPr kumimoji="0" lang="en-US" altLang="es-MX" b="0" i="0" u="none" strike="noStrike" cap="none" normalizeH="0" dirty="0" smtClean="0">
                <a:ln>
                  <a:noFill/>
                </a:ln>
                <a:solidFill>
                  <a:schemeClr val="tx1"/>
                </a:solidFill>
                <a:effectLst/>
                <a:latin typeface="Calibri" pitchFamily="34" charset="0"/>
                <a:cs typeface="Times New Roman" pitchFamily="18" charset="0"/>
              </a:rPr>
              <a:t> Springer Open – </a:t>
            </a:r>
            <a:r>
              <a:rPr kumimoji="0" lang="en-US" altLang="es-MX" b="0" i="0" u="none" strike="noStrike" cap="none" normalizeH="0" dirty="0" err="1" smtClean="0">
                <a:ln>
                  <a:noFill/>
                </a:ln>
                <a:solidFill>
                  <a:schemeClr val="tx1"/>
                </a:solidFill>
                <a:effectLst/>
                <a:latin typeface="Calibri" pitchFamily="34" charset="0"/>
                <a:cs typeface="Times New Roman" pitchFamily="18" charset="0"/>
              </a:rPr>
              <a:t>Más</a:t>
            </a:r>
            <a:r>
              <a:rPr kumimoji="0" lang="en-US" altLang="es-MX" b="0" i="0" u="none" strike="noStrike" cap="none" normalizeH="0" dirty="0" smtClean="0">
                <a:ln>
                  <a:noFill/>
                </a:ln>
                <a:solidFill>
                  <a:schemeClr val="tx1"/>
                </a:solidFill>
                <a:effectLst/>
                <a:latin typeface="Calibri" pitchFamily="34" charset="0"/>
                <a:cs typeface="Times New Roman" pitchFamily="18" charset="0"/>
              </a:rPr>
              <a:t> de 500 </a:t>
            </a:r>
            <a:r>
              <a:rPr kumimoji="0" lang="en-US" altLang="es-MX" b="0" i="0" u="none" strike="noStrike" cap="none" normalizeH="0" dirty="0" err="1" smtClean="0">
                <a:ln>
                  <a:noFill/>
                </a:ln>
                <a:solidFill>
                  <a:schemeClr val="tx1"/>
                </a:solidFill>
                <a:effectLst/>
                <a:latin typeface="Calibri" pitchFamily="34" charset="0"/>
                <a:cs typeface="Times New Roman" pitchFamily="18" charset="0"/>
              </a:rPr>
              <a:t>publicaciones</a:t>
            </a:r>
            <a:r>
              <a:rPr kumimoji="0" lang="en-US" altLang="es-MX" b="0" i="0" u="none" strike="noStrike" cap="none" normalizeH="0" dirty="0" smtClean="0">
                <a:ln>
                  <a:noFill/>
                </a:ln>
                <a:solidFill>
                  <a:schemeClr val="tx1"/>
                </a:solidFill>
                <a:effectLst/>
                <a:latin typeface="Calibri" pitchFamily="34" charset="0"/>
                <a:cs typeface="Times New Roman" pitchFamily="18" charset="0"/>
              </a:rPr>
              <a:t> AA con el </a:t>
            </a:r>
            <a:r>
              <a:rPr kumimoji="0" lang="en-US" altLang="es-MX" b="0" i="0" u="none" strike="noStrike" cap="none" normalizeH="0" dirty="0" err="1" smtClean="0">
                <a:ln>
                  <a:noFill/>
                </a:ln>
                <a:solidFill>
                  <a:schemeClr val="tx1"/>
                </a:solidFill>
                <a:effectLst/>
                <a:latin typeface="Calibri" pitchFamily="34" charset="0"/>
                <a:cs typeface="Times New Roman" pitchFamily="18" charset="0"/>
              </a:rPr>
              <a:t>modelo</a:t>
            </a:r>
            <a:r>
              <a:rPr kumimoji="0" lang="en-US" altLang="es-MX" b="0" i="0" u="none" strike="noStrike" cap="none" normalizeH="0" dirty="0" smtClean="0">
                <a:ln>
                  <a:noFill/>
                </a:ln>
                <a:solidFill>
                  <a:schemeClr val="tx1"/>
                </a:solidFill>
                <a:effectLst/>
                <a:latin typeface="Calibri" pitchFamily="34" charset="0"/>
                <a:cs typeface="Times New Roman" pitchFamily="18" charset="0"/>
              </a:rPr>
              <a:t> BMC</a:t>
            </a: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tab pos="2603500" algn="l"/>
              </a:tabLst>
            </a:pPr>
            <a:endParaRPr lang="en-US" altLang="es-MX" baseline="0" dirty="0">
              <a:latin typeface="Calibri" pitchFamily="34" charset="0"/>
              <a:cs typeface="Times New Roman" pitchFamily="18" charset="0"/>
            </a:endParaRPr>
          </a:p>
          <a:p>
            <a:pPr marL="342900" marR="0" lvl="0" indent="-342900" algn="just" defTabSz="914400" rtl="0" eaLnBrk="1" fontAlgn="base" latinLnBrk="0" hangingPunct="1">
              <a:lnSpc>
                <a:spcPct val="100000"/>
              </a:lnSpc>
              <a:spcBef>
                <a:spcPct val="0"/>
              </a:spcBef>
              <a:spcAft>
                <a:spcPct val="0"/>
              </a:spcAft>
              <a:buClrTx/>
              <a:buSzTx/>
              <a:buFont typeface="Arial" panose="020B0604020202020204" pitchFamily="34" charset="0"/>
              <a:buChar char="•"/>
              <a:tabLst>
                <a:tab pos="2603500" algn="l"/>
              </a:tabLst>
            </a:pPr>
            <a:r>
              <a:rPr kumimoji="0" lang="en-US" altLang="es-MX" b="0" i="0" u="none" strike="noStrike" cap="none" normalizeH="0" dirty="0" err="1" smtClean="0">
                <a:ln>
                  <a:noFill/>
                </a:ln>
                <a:solidFill>
                  <a:schemeClr val="tx1"/>
                </a:solidFill>
                <a:effectLst/>
                <a:latin typeface="Calibri" pitchFamily="34" charset="0"/>
                <a:cs typeface="Times New Roman" pitchFamily="18" charset="0"/>
              </a:rPr>
              <a:t>Todas</a:t>
            </a:r>
            <a:r>
              <a:rPr kumimoji="0" lang="en-US" altLang="es-MX" b="0" i="0" u="none" strike="noStrike" cap="none" normalizeH="0" dirty="0" smtClean="0">
                <a:ln>
                  <a:noFill/>
                </a:ln>
                <a:solidFill>
                  <a:schemeClr val="tx1"/>
                </a:solidFill>
                <a:effectLst/>
                <a:latin typeface="Calibri" pitchFamily="34" charset="0"/>
                <a:cs typeface="Times New Roman" pitchFamily="18" charset="0"/>
              </a:rPr>
              <a:t> </a:t>
            </a:r>
            <a:r>
              <a:rPr kumimoji="0" lang="en-US" altLang="es-MX" b="0" i="0" u="none" strike="noStrike" cap="none" normalizeH="0" dirty="0" err="1" smtClean="0">
                <a:ln>
                  <a:noFill/>
                </a:ln>
                <a:solidFill>
                  <a:schemeClr val="tx1"/>
                </a:solidFill>
                <a:effectLst/>
                <a:latin typeface="Calibri" pitchFamily="34" charset="0"/>
                <a:cs typeface="Times New Roman" pitchFamily="18" charset="0"/>
              </a:rPr>
              <a:t>las</a:t>
            </a:r>
            <a:r>
              <a:rPr kumimoji="0" lang="en-US" altLang="es-MX" b="0" i="0" u="none" strike="noStrike" cap="none" normalizeH="0" dirty="0" smtClean="0">
                <a:ln>
                  <a:noFill/>
                </a:ln>
                <a:solidFill>
                  <a:schemeClr val="tx1"/>
                </a:solidFill>
                <a:effectLst/>
                <a:latin typeface="Calibri" pitchFamily="34" charset="0"/>
                <a:cs typeface="Times New Roman" pitchFamily="18" charset="0"/>
              </a:rPr>
              <a:t> </a:t>
            </a:r>
            <a:r>
              <a:rPr kumimoji="0" lang="en-US" altLang="es-MX" b="0" i="0" u="none" strike="noStrike" cap="none" normalizeH="0" dirty="0" err="1" smtClean="0">
                <a:ln>
                  <a:noFill/>
                </a:ln>
                <a:solidFill>
                  <a:schemeClr val="tx1"/>
                </a:solidFill>
                <a:effectLst/>
                <a:latin typeface="Calibri" pitchFamily="34" charset="0"/>
                <a:cs typeface="Times New Roman" pitchFamily="18" charset="0"/>
              </a:rPr>
              <a:t>grandes</a:t>
            </a:r>
            <a:r>
              <a:rPr kumimoji="0" lang="en-US" altLang="es-MX" b="0" i="0" u="none" strike="noStrike" cap="none" normalizeH="0" dirty="0" smtClean="0">
                <a:ln>
                  <a:noFill/>
                </a:ln>
                <a:solidFill>
                  <a:schemeClr val="tx1"/>
                </a:solidFill>
                <a:effectLst/>
                <a:latin typeface="Calibri" pitchFamily="34" charset="0"/>
                <a:cs typeface="Times New Roman" pitchFamily="18" charset="0"/>
              </a:rPr>
              <a:t> </a:t>
            </a:r>
            <a:r>
              <a:rPr kumimoji="0" lang="en-US" altLang="es-MX" b="0" i="0" u="none" strike="noStrike" cap="none" normalizeH="0" dirty="0" err="1" smtClean="0">
                <a:ln>
                  <a:noFill/>
                </a:ln>
                <a:solidFill>
                  <a:schemeClr val="tx1"/>
                </a:solidFill>
                <a:effectLst/>
                <a:latin typeface="Calibri" pitchFamily="34" charset="0"/>
                <a:cs typeface="Times New Roman" pitchFamily="18" charset="0"/>
              </a:rPr>
              <a:t>editoriales</a:t>
            </a:r>
            <a:r>
              <a:rPr kumimoji="0" lang="en-US" altLang="es-MX" b="0" i="0" u="none" strike="noStrike" cap="none" normalizeH="0" dirty="0" smtClean="0">
                <a:ln>
                  <a:noFill/>
                </a:ln>
                <a:solidFill>
                  <a:schemeClr val="tx1"/>
                </a:solidFill>
                <a:effectLst/>
                <a:latin typeface="Calibri" pitchFamily="34" charset="0"/>
                <a:cs typeface="Times New Roman" pitchFamily="18" charset="0"/>
              </a:rPr>
              <a:t> </a:t>
            </a:r>
            <a:r>
              <a:rPr kumimoji="0" lang="en-US" altLang="es-MX" b="0" i="0" u="none" strike="noStrike" cap="none" normalizeH="0" dirty="0" err="1" smtClean="0">
                <a:ln>
                  <a:noFill/>
                </a:ln>
                <a:solidFill>
                  <a:schemeClr val="tx1"/>
                </a:solidFill>
                <a:effectLst/>
                <a:latin typeface="Calibri" pitchFamily="34" charset="0"/>
                <a:cs typeface="Times New Roman" pitchFamily="18" charset="0"/>
              </a:rPr>
              <a:t>han</a:t>
            </a:r>
            <a:r>
              <a:rPr kumimoji="0" lang="en-US" altLang="es-MX" b="0" i="0" u="none" strike="noStrike" cap="none" normalizeH="0" dirty="0" smtClean="0">
                <a:ln>
                  <a:noFill/>
                </a:ln>
                <a:solidFill>
                  <a:schemeClr val="tx1"/>
                </a:solidFill>
                <a:effectLst/>
                <a:latin typeface="Calibri" pitchFamily="34" charset="0"/>
                <a:cs typeface="Times New Roman" pitchFamily="18" charset="0"/>
              </a:rPr>
              <a:t> </a:t>
            </a:r>
            <a:r>
              <a:rPr kumimoji="0" lang="en-US" altLang="es-MX" b="0" i="0" u="none" strike="noStrike" cap="none" normalizeH="0" dirty="0" err="1" smtClean="0">
                <a:ln>
                  <a:noFill/>
                </a:ln>
                <a:solidFill>
                  <a:schemeClr val="tx1"/>
                </a:solidFill>
                <a:effectLst/>
                <a:latin typeface="Calibri" pitchFamily="34" charset="0"/>
                <a:cs typeface="Times New Roman" pitchFamily="18" charset="0"/>
              </a:rPr>
              <a:t>incorporado</a:t>
            </a:r>
            <a:r>
              <a:rPr kumimoji="0" lang="en-US" altLang="es-MX" b="0" i="0" u="none" strike="noStrike" cap="none" normalizeH="0" dirty="0" smtClean="0">
                <a:ln>
                  <a:noFill/>
                </a:ln>
                <a:solidFill>
                  <a:schemeClr val="tx1"/>
                </a:solidFill>
                <a:effectLst/>
                <a:latin typeface="Calibri" pitchFamily="34" charset="0"/>
                <a:cs typeface="Times New Roman" pitchFamily="18" charset="0"/>
              </a:rPr>
              <a:t> </a:t>
            </a:r>
            <a:r>
              <a:rPr kumimoji="0" lang="en-US" altLang="es-MX" b="0" i="0" u="none" strike="noStrike" cap="none" normalizeH="0" dirty="0" err="1" smtClean="0">
                <a:ln>
                  <a:noFill/>
                </a:ln>
                <a:solidFill>
                  <a:schemeClr val="tx1"/>
                </a:solidFill>
                <a:effectLst/>
                <a:latin typeface="Calibri" pitchFamily="34" charset="0"/>
                <a:cs typeface="Times New Roman" pitchFamily="18" charset="0"/>
              </a:rPr>
              <a:t>alternativas</a:t>
            </a:r>
            <a:r>
              <a:rPr kumimoji="0" lang="en-US" altLang="es-MX" b="0" i="0" u="none" strike="noStrike" cap="none" normalizeH="0" dirty="0" smtClean="0">
                <a:ln>
                  <a:noFill/>
                </a:ln>
                <a:solidFill>
                  <a:schemeClr val="tx1"/>
                </a:solidFill>
                <a:effectLst/>
                <a:latin typeface="Calibri" pitchFamily="34" charset="0"/>
                <a:cs typeface="Times New Roman" pitchFamily="18" charset="0"/>
              </a:rPr>
              <a:t> </a:t>
            </a:r>
            <a:r>
              <a:rPr kumimoji="0" lang="en-US" altLang="es-MX" b="0" i="0" u="none" strike="noStrike" cap="none" normalizeH="0" dirty="0" err="1" smtClean="0">
                <a:ln>
                  <a:noFill/>
                </a:ln>
                <a:solidFill>
                  <a:schemeClr val="tx1"/>
                </a:solidFill>
                <a:effectLst/>
                <a:latin typeface="Calibri" pitchFamily="34" charset="0"/>
                <a:cs typeface="Times New Roman" pitchFamily="18" charset="0"/>
              </a:rPr>
              <a:t>acceso</a:t>
            </a:r>
            <a:r>
              <a:rPr kumimoji="0" lang="en-US" altLang="es-MX" b="0" i="0" u="none" strike="noStrike" cap="none" normalizeH="0" dirty="0" smtClean="0">
                <a:ln>
                  <a:noFill/>
                </a:ln>
                <a:solidFill>
                  <a:schemeClr val="tx1"/>
                </a:solidFill>
                <a:effectLst/>
                <a:latin typeface="Calibri" pitchFamily="34" charset="0"/>
                <a:cs typeface="Times New Roman" pitchFamily="18" charset="0"/>
              </a:rPr>
              <a:t> </a:t>
            </a:r>
            <a:r>
              <a:rPr kumimoji="0" lang="en-US" altLang="es-MX" b="0" i="0" u="none" strike="noStrike" cap="none" normalizeH="0" dirty="0" err="1" smtClean="0">
                <a:ln>
                  <a:noFill/>
                </a:ln>
                <a:solidFill>
                  <a:schemeClr val="tx1"/>
                </a:solidFill>
                <a:effectLst/>
                <a:latin typeface="Calibri" pitchFamily="34" charset="0"/>
                <a:cs typeface="Times New Roman" pitchFamily="18" charset="0"/>
              </a:rPr>
              <a:t>abierto</a:t>
            </a:r>
            <a:endParaRPr kumimoji="0" lang="en-US" altLang="es-MX" sz="16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1988840"/>
            <a:ext cx="3168352" cy="147196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6183" y="3302746"/>
            <a:ext cx="2260313" cy="55830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104" y="1285323"/>
            <a:ext cx="4211960" cy="991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5687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endParaRPr lang="en-US" dirty="0"/>
          </a:p>
        </p:txBody>
      </p:sp>
      <p:sp>
        <p:nvSpPr>
          <p:cNvPr id="3" name="2 Marcador de número de diapositiva"/>
          <p:cNvSpPr>
            <a:spLocks noGrp="1"/>
          </p:cNvSpPr>
          <p:nvPr>
            <p:ph type="sldNum" sz="quarter" idx="12"/>
          </p:nvPr>
        </p:nvSpPr>
        <p:spPr/>
        <p:txBody>
          <a:bodyPr/>
          <a:lstStyle/>
          <a:p>
            <a:fld id="{F2AE7022-7237-4923-8AD8-50E9DAF5E693}" type="slidenum">
              <a:rPr lang="en-US" smtClean="0"/>
              <a:pPr/>
              <a:t>19</a:t>
            </a:fld>
            <a:endParaRPr lang="en-US" dirty="0"/>
          </a:p>
        </p:txBody>
      </p:sp>
      <p:sp>
        <p:nvSpPr>
          <p:cNvPr id="8" name="7 Título"/>
          <p:cNvSpPr>
            <a:spLocks noGrp="1"/>
          </p:cNvSpPr>
          <p:nvPr>
            <p:ph type="title"/>
          </p:nvPr>
        </p:nvSpPr>
        <p:spPr/>
        <p:txBody>
          <a:bodyPr/>
          <a:lstStyle/>
          <a:p>
            <a:r>
              <a:rPr lang="es-MX" dirty="0" smtClean="0"/>
              <a:t>Los actores principales</a:t>
            </a:r>
            <a:endParaRPr lang="es-MX" dirty="0"/>
          </a:p>
        </p:txBody>
      </p:sp>
      <p:grpSp>
        <p:nvGrpSpPr>
          <p:cNvPr id="11" name="10 Grupo"/>
          <p:cNvGrpSpPr/>
          <p:nvPr/>
        </p:nvGrpSpPr>
        <p:grpSpPr>
          <a:xfrm>
            <a:off x="5042394" y="1245234"/>
            <a:ext cx="3993544" cy="2605934"/>
            <a:chOff x="152400" y="1219200"/>
            <a:chExt cx="6705600" cy="4894348"/>
          </a:xfrm>
        </p:grpSpPr>
        <p:pic>
          <p:nvPicPr>
            <p:cNvPr id="12"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24048"/>
              <a:ext cx="6629400" cy="48895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19200"/>
              <a:ext cx="2006600" cy="8636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3 Rectángulo"/>
          <p:cNvSpPr/>
          <p:nvPr/>
        </p:nvSpPr>
        <p:spPr>
          <a:xfrm>
            <a:off x="282584" y="1212421"/>
            <a:ext cx="4680520" cy="4832092"/>
          </a:xfrm>
          <a:prstGeom prst="rect">
            <a:avLst/>
          </a:prstGeom>
        </p:spPr>
        <p:txBody>
          <a:bodyPr wrap="square">
            <a:spAutoFit/>
          </a:bodyPr>
          <a:lstStyle/>
          <a:p>
            <a:r>
              <a:rPr lang="en-US" sz="2000" b="1" dirty="0" smtClean="0"/>
              <a:t>PLOS</a:t>
            </a:r>
            <a:endParaRPr lang="en-US" b="1" dirty="0" smtClean="0"/>
          </a:p>
          <a:p>
            <a:pPr marL="285750" indent="-285750">
              <a:buFont typeface="Arial" panose="020B0604020202020204" pitchFamily="34" charset="0"/>
              <a:buChar char="•"/>
            </a:pPr>
            <a:r>
              <a:rPr lang="en-US" dirty="0" err="1" smtClean="0"/>
              <a:t>Fundada</a:t>
            </a:r>
            <a:r>
              <a:rPr lang="en-US" dirty="0" smtClean="0"/>
              <a:t> en 2006</a:t>
            </a:r>
          </a:p>
          <a:p>
            <a:pPr marL="285750" indent="-285750">
              <a:buFont typeface="Arial" panose="020B0604020202020204" pitchFamily="34" charset="0"/>
              <a:buChar char="•"/>
            </a:pPr>
            <a:r>
              <a:rPr lang="en-US" dirty="0" err="1" smtClean="0"/>
              <a:t>Inaugura</a:t>
            </a:r>
            <a:r>
              <a:rPr lang="en-US" dirty="0" smtClean="0"/>
              <a:t> el </a:t>
            </a:r>
            <a:r>
              <a:rPr lang="en-US" dirty="0" err="1" smtClean="0"/>
              <a:t>concepto</a:t>
            </a:r>
            <a:r>
              <a:rPr lang="en-US" dirty="0" smtClean="0"/>
              <a:t> de “</a:t>
            </a:r>
            <a:r>
              <a:rPr lang="en-US" dirty="0" err="1" smtClean="0"/>
              <a:t>MegaJournal</a:t>
            </a:r>
            <a:r>
              <a:rPr lang="en-US" dirty="0" smtClean="0"/>
              <a:t>” - </a:t>
            </a:r>
            <a:r>
              <a:rPr lang="en-US" dirty="0" err="1" smtClean="0"/>
              <a:t>Multidisciplinaria</a:t>
            </a:r>
            <a:endParaRPr lang="es-MX" dirty="0"/>
          </a:p>
          <a:p>
            <a:pPr marL="285750" indent="-285750">
              <a:buFont typeface="Arial" panose="020B0604020202020204" pitchFamily="34" charset="0"/>
              <a:buChar char="•"/>
            </a:pPr>
            <a:r>
              <a:rPr lang="en-US" dirty="0" err="1" smtClean="0"/>
              <a:t>Más</a:t>
            </a:r>
            <a:r>
              <a:rPr lang="en-US" dirty="0" smtClean="0"/>
              <a:t> de 25K </a:t>
            </a:r>
            <a:r>
              <a:rPr lang="en-US" dirty="0" err="1" smtClean="0"/>
              <a:t>artículos</a:t>
            </a:r>
            <a:r>
              <a:rPr lang="en-US" dirty="0" smtClean="0"/>
              <a:t> </a:t>
            </a:r>
            <a:r>
              <a:rPr lang="en-US" dirty="0" err="1" smtClean="0"/>
              <a:t>publicados</a:t>
            </a:r>
            <a:r>
              <a:rPr lang="en-US" dirty="0" smtClean="0"/>
              <a:t> en 2014</a:t>
            </a:r>
          </a:p>
          <a:p>
            <a:pPr marL="285750" indent="-285750">
              <a:buFont typeface="Arial" panose="020B0604020202020204" pitchFamily="34" charset="0"/>
              <a:buChar char="•"/>
            </a:pPr>
            <a:r>
              <a:rPr lang="es-MX" dirty="0" smtClean="0"/>
              <a:t>Costo de procesamiento de artículo: </a:t>
            </a:r>
            <a:r>
              <a:rPr lang="en-US" dirty="0" smtClean="0"/>
              <a:t>$1350</a:t>
            </a:r>
          </a:p>
          <a:p>
            <a:pPr marL="285750" indent="-285750">
              <a:buFont typeface="Arial" panose="020B0604020202020204" pitchFamily="34" charset="0"/>
              <a:buChar char="•"/>
            </a:pPr>
            <a:endParaRPr lang="en-US" dirty="0"/>
          </a:p>
          <a:p>
            <a:r>
              <a:rPr lang="en-US" b="1" dirty="0" smtClean="0"/>
              <a:t>DOAJ</a:t>
            </a:r>
          </a:p>
          <a:p>
            <a:pPr marL="285750" indent="-285750">
              <a:buFont typeface="Arial" panose="020B0604020202020204" pitchFamily="34" charset="0"/>
              <a:buChar char="•"/>
            </a:pPr>
            <a:r>
              <a:rPr lang="en-US" dirty="0" err="1" smtClean="0"/>
              <a:t>Fundado</a:t>
            </a:r>
            <a:r>
              <a:rPr lang="en-US" dirty="0" smtClean="0"/>
              <a:t> en 2003 </a:t>
            </a:r>
            <a:r>
              <a:rPr lang="en-US" dirty="0" err="1" smtClean="0"/>
              <a:t>desde</a:t>
            </a:r>
            <a:r>
              <a:rPr lang="en-US" dirty="0" smtClean="0"/>
              <a:t> la Universidad de Lund</a:t>
            </a:r>
          </a:p>
          <a:p>
            <a:pPr marL="285750" indent="-285750">
              <a:buFont typeface="Arial" panose="020B0604020202020204" pitchFamily="34" charset="0"/>
              <a:buChar char="•"/>
            </a:pPr>
            <a:r>
              <a:rPr lang="en-US" dirty="0" smtClean="0"/>
              <a:t>+10,000 journals AA </a:t>
            </a:r>
            <a:r>
              <a:rPr lang="en-US" dirty="0" err="1" smtClean="0"/>
              <a:t>indizados</a:t>
            </a:r>
            <a:endParaRPr lang="en-US" dirty="0" smtClean="0"/>
          </a:p>
          <a:p>
            <a:pPr marL="285750" indent="-285750">
              <a:buFont typeface="Arial" panose="020B0604020202020204" pitchFamily="34" charset="0"/>
              <a:buChar char="•"/>
            </a:pPr>
            <a:r>
              <a:rPr lang="en-US" dirty="0" err="1" smtClean="0"/>
              <a:t>Recientemente</a:t>
            </a:r>
            <a:r>
              <a:rPr lang="en-US" dirty="0" smtClean="0"/>
              <a:t> </a:t>
            </a:r>
            <a:r>
              <a:rPr lang="en-US" dirty="0" err="1" smtClean="0"/>
              <a:t>lanzaron</a:t>
            </a:r>
            <a:r>
              <a:rPr lang="en-US" dirty="0" smtClean="0"/>
              <a:t> </a:t>
            </a:r>
            <a:r>
              <a:rPr lang="en-US" b="1" dirty="0" smtClean="0"/>
              <a:t>ROAD</a:t>
            </a:r>
          </a:p>
          <a:p>
            <a:endParaRPr lang="es-MX" dirty="0" smtClean="0"/>
          </a:p>
          <a:p>
            <a:r>
              <a:rPr lang="es-MX" sz="2000" b="1" dirty="0" err="1" smtClean="0"/>
              <a:t>Scielo</a:t>
            </a:r>
            <a:endParaRPr lang="es-MX" b="1" dirty="0" smtClean="0"/>
          </a:p>
          <a:p>
            <a:pPr marL="285750" indent="-285750">
              <a:buFont typeface="Arial" panose="020B0604020202020204" pitchFamily="34" charset="0"/>
              <a:buChar char="•"/>
            </a:pPr>
            <a:r>
              <a:rPr lang="en-US" dirty="0" err="1" smtClean="0"/>
              <a:t>Fundado</a:t>
            </a:r>
            <a:r>
              <a:rPr lang="en-US" dirty="0" smtClean="0"/>
              <a:t> en 1998 </a:t>
            </a:r>
            <a:r>
              <a:rPr lang="en-US" dirty="0" err="1" smtClean="0"/>
              <a:t>por</a:t>
            </a:r>
            <a:r>
              <a:rPr lang="en-US" dirty="0" smtClean="0"/>
              <a:t> BIREME en </a:t>
            </a:r>
            <a:r>
              <a:rPr lang="en-US" dirty="0" err="1" smtClean="0"/>
              <a:t>Brasil</a:t>
            </a:r>
            <a:endParaRPr lang="en-US" dirty="0" smtClean="0"/>
          </a:p>
          <a:p>
            <a:pPr marL="285750" indent="-285750">
              <a:buFont typeface="Arial" panose="020B0604020202020204" pitchFamily="34" charset="0"/>
              <a:buChar char="•"/>
            </a:pPr>
            <a:r>
              <a:rPr lang="en-US" dirty="0" smtClean="0"/>
              <a:t>En la </a:t>
            </a:r>
            <a:r>
              <a:rPr lang="en-US" dirty="0" err="1" smtClean="0"/>
              <a:t>actualidad</a:t>
            </a:r>
            <a:r>
              <a:rPr lang="en-US" dirty="0" smtClean="0"/>
              <a:t> hay </a:t>
            </a:r>
            <a:r>
              <a:rPr lang="en-US" dirty="0" err="1" smtClean="0"/>
              <a:t>sitios</a:t>
            </a:r>
            <a:r>
              <a:rPr lang="en-US" dirty="0" smtClean="0"/>
              <a:t> </a:t>
            </a:r>
            <a:r>
              <a:rPr lang="en-US" dirty="0" err="1" smtClean="0"/>
              <a:t>Scielo</a:t>
            </a:r>
            <a:r>
              <a:rPr lang="en-US" dirty="0" smtClean="0"/>
              <a:t> en 16 </a:t>
            </a:r>
            <a:r>
              <a:rPr lang="en-US" dirty="0" err="1" smtClean="0"/>
              <a:t>países</a:t>
            </a:r>
            <a:r>
              <a:rPr lang="en-US" dirty="0" smtClean="0"/>
              <a:t> de </a:t>
            </a:r>
            <a:r>
              <a:rPr lang="en-US" dirty="0" err="1" smtClean="0"/>
              <a:t>habla</a:t>
            </a:r>
            <a:r>
              <a:rPr lang="en-US" dirty="0" smtClean="0"/>
              <a:t> </a:t>
            </a:r>
            <a:r>
              <a:rPr lang="en-US" dirty="0" err="1" smtClean="0"/>
              <a:t>ibérica</a:t>
            </a:r>
            <a:endParaRPr lang="en-US" dirty="0"/>
          </a:p>
        </p:txBody>
      </p:sp>
      <p:sp>
        <p:nvSpPr>
          <p:cNvPr id="6" name="5 Rectángulo"/>
          <p:cNvSpPr/>
          <p:nvPr/>
        </p:nvSpPr>
        <p:spPr>
          <a:xfrm>
            <a:off x="5004048" y="6206836"/>
            <a:ext cx="4572000" cy="215444"/>
          </a:xfrm>
          <a:prstGeom prst="rect">
            <a:avLst/>
          </a:prstGeom>
        </p:spPr>
        <p:txBody>
          <a:bodyPr>
            <a:spAutoFit/>
          </a:bodyPr>
          <a:lstStyle/>
          <a:p>
            <a:r>
              <a:rPr lang="en-US" sz="800" i="1" dirty="0">
                <a:hlinkClick r:id="rId4"/>
              </a:rPr>
              <a:t>http://poeticeconomics.blogspot.com/2014/01/dramatic-growth-of- </a:t>
            </a:r>
            <a:r>
              <a:rPr lang="en-US" sz="800" i="1" dirty="0" smtClean="0">
                <a:hlinkClick r:id="rId4"/>
              </a:rPr>
              <a:t>open-access-december.html</a:t>
            </a:r>
            <a:r>
              <a:rPr lang="en-US" sz="800" i="1" dirty="0" smtClean="0"/>
              <a:t> </a:t>
            </a:r>
            <a:endParaRPr lang="es-MX" sz="800" dirty="0"/>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3338" y="3853512"/>
            <a:ext cx="3937845" cy="237626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ciELO.org - Scientific Electronic Library Onl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9464" y="5818652"/>
            <a:ext cx="2066925" cy="981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19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58416" y="1772816"/>
            <a:ext cx="6241504" cy="4032448"/>
          </a:xfrm>
          <a:prstGeom prst="rect">
            <a:avLst/>
          </a:prstGeom>
          <a:solidFill>
            <a:schemeClr val="bg1">
              <a:alpha val="80000"/>
            </a:schemeClr>
          </a:solidFill>
          <a:ln w="3175"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6 Marcador de pie de página"/>
          <p:cNvSpPr>
            <a:spLocks noGrp="1"/>
          </p:cNvSpPr>
          <p:nvPr>
            <p:ph type="ftr" sz="quarter" idx="11"/>
          </p:nvPr>
        </p:nvSpPr>
        <p:spPr/>
        <p:txBody>
          <a:bodyPr/>
          <a:lstStyle/>
          <a:p>
            <a:endParaRPr lang="en-US" dirty="0"/>
          </a:p>
        </p:txBody>
      </p:sp>
      <p:sp>
        <p:nvSpPr>
          <p:cNvPr id="6" name="5 Marcador de número de diapositiva"/>
          <p:cNvSpPr>
            <a:spLocks noGrp="1"/>
          </p:cNvSpPr>
          <p:nvPr>
            <p:ph type="sldNum" sz="quarter" idx="12"/>
          </p:nvPr>
        </p:nvSpPr>
        <p:spPr/>
        <p:txBody>
          <a:bodyPr/>
          <a:lstStyle/>
          <a:p>
            <a:fld id="{F2AE7022-7237-4923-8AD8-50E9DAF5E693}" type="slidenum">
              <a:rPr lang="en-US" smtClean="0"/>
              <a:pPr/>
              <a:t>2</a:t>
            </a:fld>
            <a:endParaRPr lang="en-US" dirty="0"/>
          </a:p>
        </p:txBody>
      </p:sp>
      <p:sp>
        <p:nvSpPr>
          <p:cNvPr id="3" name="Content Placeholder 2"/>
          <p:cNvSpPr>
            <a:spLocks noGrp="1"/>
          </p:cNvSpPr>
          <p:nvPr>
            <p:ph idx="1"/>
          </p:nvPr>
        </p:nvSpPr>
        <p:spPr>
          <a:xfrm>
            <a:off x="2072208" y="1556792"/>
            <a:ext cx="6172200" cy="4104456"/>
          </a:xfrm>
        </p:spPr>
        <p:txBody>
          <a:bodyPr>
            <a:noAutofit/>
          </a:bodyPr>
          <a:lstStyle/>
          <a:p>
            <a:endParaRPr lang="es-MX" sz="2200" b="1" dirty="0">
              <a:hlinkClick r:id="rId3" action="ppaction://hlinksldjump"/>
            </a:endParaRPr>
          </a:p>
          <a:p>
            <a:r>
              <a:rPr lang="es-MX" sz="2200" b="1" noProof="0" dirty="0" smtClean="0">
                <a:hlinkClick r:id="rId3" action="ppaction://hlinksldjump"/>
              </a:rPr>
              <a:t>Antes de iniciar</a:t>
            </a:r>
            <a:endParaRPr lang="es-MX" sz="2200" b="1" noProof="0" dirty="0" smtClean="0"/>
          </a:p>
          <a:p>
            <a:r>
              <a:rPr lang="es-MX" sz="2200" b="1" noProof="0" dirty="0" smtClean="0">
                <a:hlinkClick r:id="rId4" action="ppaction://hlinksldjump"/>
              </a:rPr>
              <a:t>Dónde publicar</a:t>
            </a:r>
            <a:endParaRPr lang="es-MX" sz="2200" b="1" noProof="0" dirty="0" smtClean="0"/>
          </a:p>
          <a:p>
            <a:r>
              <a:rPr lang="es-MX" sz="2200" b="1" dirty="0" smtClean="0">
                <a:hlinkClick r:id="rId5" action="ppaction://hlinksldjump"/>
              </a:rPr>
              <a:t>Acceso abierto</a:t>
            </a:r>
            <a:endParaRPr lang="es-MX" sz="2200" b="1" noProof="0" dirty="0" smtClean="0"/>
          </a:p>
          <a:p>
            <a:r>
              <a:rPr lang="es-MX" sz="2200" b="1" noProof="0" dirty="0" smtClean="0">
                <a:hlinkClick r:id="rId5" action="ppaction://hlinksldjump"/>
              </a:rPr>
              <a:t>Estructura del manuscrito</a:t>
            </a:r>
            <a:endParaRPr lang="es-MX" sz="2200" b="1" dirty="0"/>
          </a:p>
          <a:p>
            <a:r>
              <a:rPr lang="es-MX" sz="2200" b="1" noProof="0" dirty="0" smtClean="0">
                <a:hlinkClick r:id="rId6" action="ppaction://hlinksldjump"/>
              </a:rPr>
              <a:t>Escritura efectiva</a:t>
            </a:r>
            <a:endParaRPr lang="es-MX" sz="2200" b="1" noProof="0" dirty="0" smtClean="0"/>
          </a:p>
          <a:p>
            <a:r>
              <a:rPr lang="es-MX" sz="2200" b="1" noProof="0" dirty="0" smtClean="0">
                <a:hlinkClick r:id="rId7" action="ppaction://hlinksldjump"/>
              </a:rPr>
              <a:t>Cartas de presentación</a:t>
            </a:r>
            <a:endParaRPr lang="es-MX" sz="2200" b="1" noProof="0" dirty="0" smtClean="0"/>
          </a:p>
          <a:p>
            <a:r>
              <a:rPr lang="es-MX" sz="2200" b="1" noProof="0" dirty="0" smtClean="0">
                <a:hlinkClick r:id="rId8" action="ppaction://hlinksldjump"/>
              </a:rPr>
              <a:t>Ética en la publicación</a:t>
            </a:r>
            <a:endParaRPr lang="es-MX" sz="2200" b="1" noProof="0" dirty="0" smtClean="0"/>
          </a:p>
          <a:p>
            <a:r>
              <a:rPr lang="es-MX" sz="2200" b="1" dirty="0" smtClean="0">
                <a:hlinkClick r:id="rId9" action="ppaction://hlinksldjump"/>
              </a:rPr>
              <a:t>Recursos de apoyo</a:t>
            </a:r>
            <a:endParaRPr lang="es-MX" sz="2200" b="1" noProof="0" dirty="0" smtClean="0"/>
          </a:p>
        </p:txBody>
      </p:sp>
      <p:sp>
        <p:nvSpPr>
          <p:cNvPr id="2" name="Title 1"/>
          <p:cNvSpPr>
            <a:spLocks noGrp="1"/>
          </p:cNvSpPr>
          <p:nvPr>
            <p:ph type="title"/>
          </p:nvPr>
        </p:nvSpPr>
        <p:spPr/>
        <p:txBody>
          <a:bodyPr/>
          <a:lstStyle/>
          <a:p>
            <a:r>
              <a:rPr lang="es-MX" noProof="0" dirty="0" smtClean="0"/>
              <a:t>Contenido</a:t>
            </a:r>
            <a:endParaRPr lang="es-MX" noProof="0" dirty="0"/>
          </a:p>
        </p:txBody>
      </p:sp>
    </p:spTree>
    <p:extLst>
      <p:ext uri="{BB962C8B-B14F-4D97-AF65-F5344CB8AC3E}">
        <p14:creationId xmlns:p14="http://schemas.microsoft.com/office/powerpoint/2010/main" val="355957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endParaRPr lang="en-US" dirty="0"/>
          </a:p>
        </p:txBody>
      </p:sp>
      <p:sp>
        <p:nvSpPr>
          <p:cNvPr id="3" name="2 Marcador de número de diapositiva"/>
          <p:cNvSpPr>
            <a:spLocks noGrp="1"/>
          </p:cNvSpPr>
          <p:nvPr>
            <p:ph type="sldNum" sz="quarter" idx="12"/>
          </p:nvPr>
        </p:nvSpPr>
        <p:spPr/>
        <p:txBody>
          <a:bodyPr/>
          <a:lstStyle/>
          <a:p>
            <a:fld id="{F2AE7022-7237-4923-8AD8-50E9DAF5E693}" type="slidenum">
              <a:rPr lang="en-US" smtClean="0"/>
              <a:pPr/>
              <a:t>20</a:t>
            </a:fld>
            <a:endParaRPr lang="en-US" dirty="0"/>
          </a:p>
        </p:txBody>
      </p:sp>
      <p:sp>
        <p:nvSpPr>
          <p:cNvPr id="4" name="3 Título"/>
          <p:cNvSpPr>
            <a:spLocks noGrp="1"/>
          </p:cNvSpPr>
          <p:nvPr>
            <p:ph type="title"/>
          </p:nvPr>
        </p:nvSpPr>
        <p:spPr/>
        <p:txBody>
          <a:bodyPr/>
          <a:lstStyle/>
          <a:p>
            <a:r>
              <a:rPr lang="es-MX" dirty="0" smtClean="0"/>
              <a:t>Iniciativas de acceso abierto</a:t>
            </a:r>
            <a:endParaRPr lang="es-MX" dirty="0"/>
          </a:p>
        </p:txBody>
      </p:sp>
      <p:sp>
        <p:nvSpPr>
          <p:cNvPr id="5" name="4 Rectángulo"/>
          <p:cNvSpPr/>
          <p:nvPr/>
        </p:nvSpPr>
        <p:spPr>
          <a:xfrm>
            <a:off x="323528" y="1484784"/>
            <a:ext cx="8352928" cy="4247317"/>
          </a:xfrm>
          <a:prstGeom prst="rect">
            <a:avLst/>
          </a:prstGeom>
        </p:spPr>
        <p:txBody>
          <a:bodyPr wrap="square">
            <a:spAutoFit/>
          </a:bodyPr>
          <a:lstStyle/>
          <a:p>
            <a:r>
              <a:rPr lang="en-US" b="1" u="sng" dirty="0" smtClean="0"/>
              <a:t>NIH, 2008</a:t>
            </a:r>
            <a:r>
              <a:rPr lang="en-US" dirty="0" smtClean="0"/>
              <a:t>: La </a:t>
            </a:r>
            <a:r>
              <a:rPr lang="en-US" dirty="0" err="1"/>
              <a:t>investigación</a:t>
            </a:r>
            <a:r>
              <a:rPr lang="en-US" dirty="0"/>
              <a:t> </a:t>
            </a:r>
            <a:r>
              <a:rPr lang="en-US" dirty="0" err="1"/>
              <a:t>financiada</a:t>
            </a:r>
            <a:r>
              <a:rPr lang="en-US" dirty="0"/>
              <a:t> </a:t>
            </a:r>
            <a:r>
              <a:rPr lang="en-US" dirty="0" err="1"/>
              <a:t>por</a:t>
            </a:r>
            <a:r>
              <a:rPr lang="en-US" dirty="0"/>
              <a:t> el NIH </a:t>
            </a:r>
            <a:r>
              <a:rPr lang="en-US" dirty="0" err="1"/>
              <a:t>debe</a:t>
            </a:r>
            <a:r>
              <a:rPr lang="en-US" dirty="0"/>
              <a:t> </a:t>
            </a:r>
            <a:r>
              <a:rPr lang="en-US" dirty="0" err="1"/>
              <a:t>hacerse</a:t>
            </a:r>
            <a:r>
              <a:rPr lang="en-US" dirty="0"/>
              <a:t> </a:t>
            </a:r>
            <a:r>
              <a:rPr lang="en-US" dirty="0" err="1"/>
              <a:t>públicamente</a:t>
            </a:r>
            <a:r>
              <a:rPr lang="en-US" dirty="0"/>
              <a:t> </a:t>
            </a:r>
            <a:r>
              <a:rPr lang="en-US" dirty="0" err="1"/>
              <a:t>disponible</a:t>
            </a:r>
            <a:r>
              <a:rPr lang="en-US" dirty="0"/>
              <a:t> </a:t>
            </a:r>
            <a:r>
              <a:rPr lang="en-US" dirty="0" err="1" smtClean="0"/>
              <a:t>luego</a:t>
            </a:r>
            <a:r>
              <a:rPr lang="en-US" dirty="0" smtClean="0"/>
              <a:t> de 12 </a:t>
            </a:r>
            <a:r>
              <a:rPr lang="en-US" dirty="0" err="1"/>
              <a:t>meses</a:t>
            </a:r>
            <a:r>
              <a:rPr lang="en-US" dirty="0"/>
              <a:t> de </a:t>
            </a:r>
            <a:r>
              <a:rPr lang="en-US" dirty="0" err="1"/>
              <a:t>su</a:t>
            </a:r>
            <a:r>
              <a:rPr lang="en-US" dirty="0"/>
              <a:t> </a:t>
            </a:r>
            <a:r>
              <a:rPr lang="en-US" dirty="0" err="1"/>
              <a:t>publicación</a:t>
            </a:r>
            <a:endParaRPr lang="es-MX" dirty="0"/>
          </a:p>
          <a:p>
            <a:r>
              <a:rPr lang="en-US" dirty="0"/>
              <a:t> </a:t>
            </a:r>
            <a:endParaRPr lang="es-MX" dirty="0"/>
          </a:p>
          <a:p>
            <a:r>
              <a:rPr lang="en-US" b="1" u="sng" dirty="0"/>
              <a:t>Higher Education Funding Council for England, 2013: </a:t>
            </a:r>
            <a:r>
              <a:rPr lang="en-US" dirty="0" err="1"/>
              <a:t>Artículos</a:t>
            </a:r>
            <a:r>
              <a:rPr lang="en-US" dirty="0"/>
              <a:t> </a:t>
            </a:r>
            <a:r>
              <a:rPr lang="en-US" dirty="0" err="1"/>
              <a:t>enviados</a:t>
            </a:r>
            <a:r>
              <a:rPr lang="en-US" dirty="0"/>
              <a:t> a </a:t>
            </a:r>
            <a:r>
              <a:rPr lang="en-US" dirty="0" err="1"/>
              <a:t>una</a:t>
            </a:r>
            <a:r>
              <a:rPr lang="en-US" dirty="0"/>
              <a:t> </a:t>
            </a:r>
            <a:r>
              <a:rPr lang="en-US" dirty="0" err="1"/>
              <a:t>revista</a:t>
            </a:r>
            <a:r>
              <a:rPr lang="en-US" dirty="0"/>
              <a:t> </a:t>
            </a:r>
            <a:r>
              <a:rPr lang="en-US" dirty="0" err="1"/>
              <a:t>arbitrada</a:t>
            </a:r>
            <a:r>
              <a:rPr lang="en-US" dirty="0"/>
              <a:t> </a:t>
            </a:r>
            <a:r>
              <a:rPr lang="en-US" dirty="0" err="1"/>
              <a:t>deben</a:t>
            </a:r>
            <a:r>
              <a:rPr lang="en-US" dirty="0"/>
              <a:t> de </a:t>
            </a:r>
            <a:r>
              <a:rPr lang="en-US" dirty="0" err="1"/>
              <a:t>ser</a:t>
            </a:r>
            <a:r>
              <a:rPr lang="en-US" dirty="0"/>
              <a:t> </a:t>
            </a:r>
            <a:r>
              <a:rPr lang="en-US" dirty="0" err="1"/>
              <a:t>depositados</a:t>
            </a:r>
            <a:r>
              <a:rPr lang="en-US" dirty="0"/>
              <a:t> en un </a:t>
            </a:r>
            <a:r>
              <a:rPr lang="en-US" dirty="0" err="1"/>
              <a:t>repositorio</a:t>
            </a:r>
            <a:r>
              <a:rPr lang="en-US" dirty="0"/>
              <a:t> </a:t>
            </a:r>
            <a:r>
              <a:rPr lang="en-US" dirty="0" err="1"/>
              <a:t>institucional</a:t>
            </a:r>
            <a:r>
              <a:rPr lang="en-US" dirty="0"/>
              <a:t> al </a:t>
            </a:r>
            <a:r>
              <a:rPr lang="en-US" dirty="0" err="1"/>
              <a:t>momento</a:t>
            </a:r>
            <a:r>
              <a:rPr lang="en-US" dirty="0"/>
              <a:t> de </a:t>
            </a:r>
            <a:r>
              <a:rPr lang="en-US" dirty="0" err="1"/>
              <a:t>su</a:t>
            </a:r>
            <a:r>
              <a:rPr lang="en-US" dirty="0"/>
              <a:t> </a:t>
            </a:r>
            <a:r>
              <a:rPr lang="en-US" dirty="0" err="1" smtClean="0"/>
              <a:t>aceptación</a:t>
            </a:r>
            <a:endParaRPr lang="en-US" dirty="0" smtClean="0"/>
          </a:p>
          <a:p>
            <a:endParaRPr lang="en-US" dirty="0" smtClean="0"/>
          </a:p>
          <a:p>
            <a:r>
              <a:rPr lang="en-US" b="1" u="sng" dirty="0" err="1"/>
              <a:t>Perú</a:t>
            </a:r>
            <a:r>
              <a:rPr lang="en-US" b="1" u="sng" dirty="0"/>
              <a:t>, Ley 30035, </a:t>
            </a:r>
            <a:r>
              <a:rPr lang="en-US" b="1" u="sng" dirty="0" err="1"/>
              <a:t>Junio</a:t>
            </a:r>
            <a:r>
              <a:rPr lang="en-US" b="1" u="sng" dirty="0"/>
              <a:t> 2013:  </a:t>
            </a:r>
            <a:r>
              <a:rPr lang="en-US" dirty="0" err="1" smtClean="0"/>
              <a:t>Repositorio</a:t>
            </a:r>
            <a:r>
              <a:rPr lang="en-US" dirty="0" smtClean="0"/>
              <a:t> </a:t>
            </a:r>
            <a:r>
              <a:rPr lang="en-US" dirty="0" err="1" smtClean="0"/>
              <a:t>Nacional</a:t>
            </a:r>
            <a:r>
              <a:rPr lang="en-US" dirty="0" smtClean="0"/>
              <a:t> Digital (CONCYTEC)</a:t>
            </a:r>
            <a:br>
              <a:rPr lang="en-US" dirty="0" smtClean="0"/>
            </a:br>
            <a:endParaRPr lang="en-US" dirty="0" smtClean="0"/>
          </a:p>
          <a:p>
            <a:r>
              <a:rPr lang="en-US" b="1" u="sng" dirty="0"/>
              <a:t>Argentina, Ley 26.899, </a:t>
            </a:r>
            <a:r>
              <a:rPr lang="en-US" b="1" u="sng" dirty="0" err="1"/>
              <a:t>Noviembre</a:t>
            </a:r>
            <a:r>
              <a:rPr lang="en-US" b="1" u="sng" dirty="0"/>
              <a:t> 2013: </a:t>
            </a:r>
            <a:r>
              <a:rPr lang="es-MX" b="1" u="sng" dirty="0"/>
              <a:t> </a:t>
            </a:r>
            <a:r>
              <a:rPr lang="es-MX" i="1" dirty="0"/>
              <a:t>instituciones </a:t>
            </a:r>
            <a:r>
              <a:rPr lang="es-MX" i="1" dirty="0" smtClean="0"/>
              <a:t>que </a:t>
            </a:r>
            <a:r>
              <a:rPr lang="es-MX" i="1" dirty="0"/>
              <a:t>reciben fondos públicos deben crear repositorios digitales institucionales de acceso abierto y gratuito en los que se depositará la producción científico tecnológica nacional</a:t>
            </a:r>
            <a:r>
              <a:rPr lang="es-MX" dirty="0"/>
              <a:t>.</a:t>
            </a:r>
            <a:endParaRPr lang="en-US" dirty="0" smtClean="0"/>
          </a:p>
          <a:p>
            <a:endParaRPr lang="en-US" dirty="0"/>
          </a:p>
          <a:p>
            <a:r>
              <a:rPr lang="en-US" b="1" u="sng" dirty="0"/>
              <a:t>Mexico, </a:t>
            </a:r>
            <a:r>
              <a:rPr lang="en-US" b="1" u="sng" dirty="0" err="1"/>
              <a:t>Reformas</a:t>
            </a:r>
            <a:r>
              <a:rPr lang="en-US" b="1" u="sng" dirty="0"/>
              <a:t> a la ley de </a:t>
            </a:r>
            <a:r>
              <a:rPr lang="en-US" b="1" u="sng" dirty="0" err="1"/>
              <a:t>Ciencia</a:t>
            </a:r>
            <a:r>
              <a:rPr lang="en-US" b="1" u="sng" dirty="0"/>
              <a:t> y Tecnología, Abril 2014: </a:t>
            </a:r>
            <a:r>
              <a:rPr lang="en-US" dirty="0" err="1" smtClean="0"/>
              <a:t>Creación</a:t>
            </a:r>
            <a:r>
              <a:rPr lang="en-US" dirty="0" smtClean="0"/>
              <a:t> de un </a:t>
            </a:r>
            <a:r>
              <a:rPr lang="en-US" dirty="0" err="1" smtClean="0"/>
              <a:t>repositorio</a:t>
            </a:r>
            <a:r>
              <a:rPr lang="en-US" dirty="0" smtClean="0"/>
              <a:t> </a:t>
            </a:r>
            <a:r>
              <a:rPr lang="en-US" dirty="0" err="1" smtClean="0"/>
              <a:t>nacional</a:t>
            </a:r>
            <a:r>
              <a:rPr lang="en-US" dirty="0" smtClean="0"/>
              <a:t> de </a:t>
            </a:r>
            <a:r>
              <a:rPr lang="en-US" dirty="0" err="1" smtClean="0"/>
              <a:t>acceso</a:t>
            </a:r>
            <a:r>
              <a:rPr lang="en-US" dirty="0" smtClean="0"/>
              <a:t> </a:t>
            </a:r>
            <a:r>
              <a:rPr lang="en-US" dirty="0" err="1" smtClean="0"/>
              <a:t>abierto</a:t>
            </a:r>
            <a:r>
              <a:rPr lang="en-US" dirty="0" smtClean="0"/>
              <a:t> (CONACYT)</a:t>
            </a:r>
            <a:endParaRPr lang="es-MX" dirty="0"/>
          </a:p>
        </p:txBody>
      </p:sp>
    </p:spTree>
    <p:extLst>
      <p:ext uri="{BB962C8B-B14F-4D97-AF65-F5344CB8AC3E}">
        <p14:creationId xmlns:p14="http://schemas.microsoft.com/office/powerpoint/2010/main" val="12349178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a:xfrm>
            <a:off x="5060776" y="6381328"/>
            <a:ext cx="2895600" cy="365125"/>
          </a:xfrm>
        </p:spPr>
        <p:txBody>
          <a:bodyPr/>
          <a:lstStyle/>
          <a:p>
            <a:r>
              <a:rPr lang="es-MX" sz="1200" dirty="0"/>
              <a:t>www.</a:t>
            </a:r>
            <a:r>
              <a:rPr lang="es-MX" sz="1200" b="1" dirty="0"/>
              <a:t>sherpa</a:t>
            </a:r>
            <a:r>
              <a:rPr lang="es-MX" sz="1200" dirty="0"/>
              <a:t>.ac.uk/</a:t>
            </a:r>
            <a:r>
              <a:rPr lang="es-MX" sz="1200" b="1" dirty="0"/>
              <a:t>romeo</a:t>
            </a:r>
            <a:r>
              <a:rPr lang="es-MX" sz="1200" dirty="0"/>
              <a:t>/</a:t>
            </a:r>
            <a:endParaRPr lang="en-US" sz="1200" dirty="0"/>
          </a:p>
        </p:txBody>
      </p:sp>
      <p:sp>
        <p:nvSpPr>
          <p:cNvPr id="3" name="2 Marcador de número de diapositiva"/>
          <p:cNvSpPr>
            <a:spLocks noGrp="1"/>
          </p:cNvSpPr>
          <p:nvPr>
            <p:ph type="sldNum" sz="quarter" idx="12"/>
          </p:nvPr>
        </p:nvSpPr>
        <p:spPr/>
        <p:txBody>
          <a:bodyPr/>
          <a:lstStyle/>
          <a:p>
            <a:fld id="{F2AE7022-7237-4923-8AD8-50E9DAF5E693}" type="slidenum">
              <a:rPr lang="en-US" smtClean="0"/>
              <a:pPr/>
              <a:t>21</a:t>
            </a:fld>
            <a:endParaRPr lang="en-US" dirty="0"/>
          </a:p>
        </p:txBody>
      </p:sp>
      <p:sp>
        <p:nvSpPr>
          <p:cNvPr id="4" name="3 Título"/>
          <p:cNvSpPr>
            <a:spLocks noGrp="1"/>
          </p:cNvSpPr>
          <p:nvPr>
            <p:ph type="title"/>
          </p:nvPr>
        </p:nvSpPr>
        <p:spPr/>
        <p:txBody>
          <a:bodyPr/>
          <a:lstStyle/>
          <a:p>
            <a:r>
              <a:rPr lang="es-MX" dirty="0" smtClean="0"/>
              <a:t>Modelos de publicación </a:t>
            </a:r>
            <a:endParaRPr lang="es-MX" dirty="0"/>
          </a:p>
        </p:txBody>
      </p:sp>
      <p:sp>
        <p:nvSpPr>
          <p:cNvPr id="5" name="Rechteck 7"/>
          <p:cNvSpPr/>
          <p:nvPr/>
        </p:nvSpPr>
        <p:spPr bwMode="auto">
          <a:xfrm>
            <a:off x="179512" y="1447800"/>
            <a:ext cx="2808312" cy="4679950"/>
          </a:xfrm>
          <a:prstGeom prst="rect">
            <a:avLst/>
          </a:prstGeom>
          <a:solidFill>
            <a:schemeClr val="bg1">
              <a:alpha val="47000"/>
            </a:schemeClr>
          </a:solidFill>
          <a:ln w="9525" cap="flat" cmpd="sng" algn="ctr">
            <a:solidFill>
              <a:srgbClr val="00B050"/>
            </a:solidFill>
            <a:prstDash val="solid"/>
            <a:round/>
            <a:headEnd type="none" w="med" len="med"/>
            <a:tailEnd type="none" w="med" len="med"/>
          </a:ln>
          <a:effectLst/>
        </p:spPr>
        <p:txBody>
          <a:bodyPr wrap="square">
            <a:spAutoFit/>
          </a:bodyPr>
          <a:lstStyle/>
          <a:p>
            <a:pPr algn="ctr" eaLnBrk="0" hangingPunct="0">
              <a:spcBef>
                <a:spcPct val="50000"/>
              </a:spcBef>
              <a:defRPr/>
            </a:pPr>
            <a:endParaRPr lang="de-DE">
              <a:latin typeface="Arial" charset="0"/>
              <a:cs typeface="+mn-cs"/>
            </a:endParaRPr>
          </a:p>
        </p:txBody>
      </p:sp>
      <p:pic>
        <p:nvPicPr>
          <p:cNvPr id="6" name="Picture 4" descr="http://t3.gstatic.com/images?q=tbn:ANd9GcQmSfnpY27J4RehY_zL8e-Xj4492IX9uvHpFy57w2NomPstVILM7A"/>
          <p:cNvPicPr>
            <a:picLocks noChangeAspect="1" noChangeArrowheads="1"/>
          </p:cNvPicPr>
          <p:nvPr/>
        </p:nvPicPr>
        <p:blipFill>
          <a:blip r:embed="rId2" cstate="print"/>
          <a:srcRect l="3693" t="9218" r="6155" b="11523"/>
          <a:stretch>
            <a:fillRect/>
          </a:stretch>
        </p:blipFill>
        <p:spPr bwMode="auto">
          <a:xfrm>
            <a:off x="562550" y="4710336"/>
            <a:ext cx="2022475" cy="950912"/>
          </a:xfrm>
          <a:prstGeom prst="rect">
            <a:avLst/>
          </a:prstGeom>
          <a:noFill/>
          <a:ln w="9525">
            <a:noFill/>
            <a:miter lim="800000"/>
            <a:headEnd/>
            <a:tailEnd/>
          </a:ln>
        </p:spPr>
      </p:pic>
      <p:sp>
        <p:nvSpPr>
          <p:cNvPr id="10" name="Rectangle 3"/>
          <p:cNvSpPr txBox="1">
            <a:spLocks noChangeArrowheads="1"/>
          </p:cNvSpPr>
          <p:nvPr/>
        </p:nvSpPr>
        <p:spPr>
          <a:xfrm>
            <a:off x="323528" y="1484784"/>
            <a:ext cx="3240360" cy="4032250"/>
          </a:xfrm>
          <a:prstGeom prst="rect">
            <a:avLst/>
          </a:prstGeom>
        </p:spPr>
        <p:txBody>
          <a:bodyPr/>
          <a:lstStyle/>
          <a:p>
            <a:pPr marL="190500" indent="-190500" eaLnBrk="0" hangingPunct="0">
              <a:lnSpc>
                <a:spcPct val="120000"/>
              </a:lnSpc>
              <a:spcBef>
                <a:spcPct val="40000"/>
              </a:spcBef>
              <a:buClr>
                <a:schemeClr val="accent2"/>
              </a:buClr>
              <a:buSzPct val="130000"/>
              <a:defRPr/>
            </a:pPr>
            <a:r>
              <a:rPr lang="en-US" b="1" u="sng" kern="0" dirty="0">
                <a:solidFill>
                  <a:srgbClr val="00B050"/>
                </a:solidFill>
              </a:rPr>
              <a:t>Green Open Access</a:t>
            </a:r>
            <a:endParaRPr lang="en-US" u="sng" kern="0" dirty="0">
              <a:solidFill>
                <a:srgbClr val="00B050"/>
              </a:solidFill>
            </a:endParaRPr>
          </a:p>
          <a:p>
            <a:pPr marL="190500" indent="-190500" eaLnBrk="0" hangingPunct="0">
              <a:lnSpc>
                <a:spcPct val="120000"/>
              </a:lnSpc>
              <a:spcBef>
                <a:spcPct val="40000"/>
              </a:spcBef>
              <a:buClr>
                <a:srgbClr val="00B050"/>
              </a:buClr>
              <a:buSzPct val="130000"/>
              <a:buFont typeface="Times" charset="0"/>
              <a:buChar char="•"/>
              <a:defRPr/>
            </a:pPr>
            <a:r>
              <a:rPr lang="en-US" sz="1600" kern="0" dirty="0" err="1" smtClean="0"/>
              <a:t>Publicación</a:t>
            </a:r>
            <a:r>
              <a:rPr lang="en-US" sz="1600" kern="0" dirty="0" smtClean="0"/>
              <a:t> del </a:t>
            </a:r>
            <a:r>
              <a:rPr lang="en-US" sz="1600" kern="0" dirty="0" err="1" smtClean="0"/>
              <a:t>último</a:t>
            </a:r>
            <a:r>
              <a:rPr lang="en-US" sz="1600" kern="0" dirty="0" smtClean="0"/>
              <a:t> </a:t>
            </a:r>
            <a:br>
              <a:rPr lang="en-US" sz="1600" kern="0" dirty="0" smtClean="0"/>
            </a:br>
            <a:r>
              <a:rPr lang="en-US" sz="1600" kern="0" dirty="0" err="1" smtClean="0"/>
              <a:t>manuscrito</a:t>
            </a:r>
            <a:r>
              <a:rPr lang="en-US" sz="1600" kern="0" dirty="0" smtClean="0"/>
              <a:t> </a:t>
            </a:r>
            <a:r>
              <a:rPr lang="en-US" sz="1600" kern="0" dirty="0" err="1" smtClean="0"/>
              <a:t>aceptado</a:t>
            </a:r>
            <a:endParaRPr lang="en-US" sz="1600" kern="0" dirty="0" smtClean="0"/>
          </a:p>
          <a:p>
            <a:pPr marL="463550" lvl="1" indent="-285750" eaLnBrk="0" hangingPunct="0">
              <a:lnSpc>
                <a:spcPct val="120000"/>
              </a:lnSpc>
              <a:spcBef>
                <a:spcPct val="40000"/>
              </a:spcBef>
              <a:buClr>
                <a:srgbClr val="00B050"/>
              </a:buClr>
              <a:buSzPct val="130000"/>
              <a:buFont typeface="Times" charset="0"/>
              <a:buChar char="•"/>
              <a:defRPr/>
            </a:pPr>
            <a:r>
              <a:rPr lang="en-US" sz="1600" kern="0" dirty="0" err="1"/>
              <a:t>Repositorio</a:t>
            </a:r>
            <a:r>
              <a:rPr lang="en-US" sz="1600" kern="0" dirty="0"/>
              <a:t> </a:t>
            </a:r>
            <a:r>
              <a:rPr lang="en-US" sz="1600" kern="0" dirty="0" err="1" smtClean="0"/>
              <a:t>institucional</a:t>
            </a:r>
            <a:endParaRPr lang="en-US" sz="1600" kern="0" dirty="0" smtClean="0"/>
          </a:p>
          <a:p>
            <a:pPr marL="463550" lvl="1" indent="-285750" eaLnBrk="0" hangingPunct="0">
              <a:lnSpc>
                <a:spcPct val="120000"/>
              </a:lnSpc>
              <a:spcBef>
                <a:spcPct val="40000"/>
              </a:spcBef>
              <a:buClr>
                <a:srgbClr val="00B050"/>
              </a:buClr>
              <a:buSzPct val="130000"/>
              <a:buFont typeface="Times" charset="0"/>
              <a:buChar char="•"/>
              <a:defRPr/>
            </a:pPr>
            <a:r>
              <a:rPr lang="en-US" sz="1600" kern="0" dirty="0" smtClean="0"/>
              <a:t>Auto </a:t>
            </a:r>
            <a:r>
              <a:rPr lang="en-US" sz="1600" kern="0" dirty="0" err="1" smtClean="0"/>
              <a:t>Archivo</a:t>
            </a:r>
            <a:endParaRPr lang="en-US" sz="1600" kern="0" dirty="0"/>
          </a:p>
          <a:p>
            <a:pPr marL="190500" indent="-190500" eaLnBrk="0" hangingPunct="0">
              <a:lnSpc>
                <a:spcPct val="120000"/>
              </a:lnSpc>
              <a:spcBef>
                <a:spcPct val="40000"/>
              </a:spcBef>
              <a:buClr>
                <a:srgbClr val="00B050"/>
              </a:buClr>
              <a:buSzPct val="130000"/>
              <a:buFont typeface="Times" charset="0"/>
              <a:buChar char="•"/>
              <a:defRPr/>
            </a:pPr>
            <a:r>
              <a:rPr lang="en-US" sz="1600" kern="0" dirty="0" smtClean="0"/>
              <a:t>En </a:t>
            </a:r>
            <a:r>
              <a:rPr lang="en-US" sz="1600" kern="0" dirty="0" err="1" smtClean="0"/>
              <a:t>algunos</a:t>
            </a:r>
            <a:r>
              <a:rPr lang="en-US" sz="1600" kern="0" dirty="0" smtClean="0"/>
              <a:t> </a:t>
            </a:r>
            <a:r>
              <a:rPr lang="en-US" sz="1600" kern="0" dirty="0" err="1" smtClean="0"/>
              <a:t>casos</a:t>
            </a:r>
            <a:r>
              <a:rPr lang="en-US" sz="1600" kern="0" dirty="0" smtClean="0"/>
              <a:t>, </a:t>
            </a:r>
            <a:r>
              <a:rPr lang="en-US" sz="1600" kern="0" dirty="0" err="1" smtClean="0"/>
              <a:t>aplica</a:t>
            </a:r>
            <a:r>
              <a:rPr lang="en-US" sz="1600" kern="0" dirty="0" smtClean="0"/>
              <a:t> un </a:t>
            </a:r>
            <a:r>
              <a:rPr lang="en-US" sz="1600" kern="0" dirty="0" err="1" smtClean="0"/>
              <a:t>periodo</a:t>
            </a:r>
            <a:r>
              <a:rPr lang="en-US" sz="1600" kern="0" dirty="0" smtClean="0"/>
              <a:t> de embargo</a:t>
            </a:r>
          </a:p>
        </p:txBody>
      </p:sp>
      <p:sp>
        <p:nvSpPr>
          <p:cNvPr id="12" name="Rechteck 7"/>
          <p:cNvSpPr/>
          <p:nvPr/>
        </p:nvSpPr>
        <p:spPr bwMode="auto">
          <a:xfrm>
            <a:off x="3159136" y="1443840"/>
            <a:ext cx="2808312" cy="4679950"/>
          </a:xfrm>
          <a:prstGeom prst="rect">
            <a:avLst/>
          </a:prstGeom>
          <a:solidFill>
            <a:schemeClr val="bg1">
              <a:alpha val="47000"/>
            </a:schemeClr>
          </a:solidFill>
          <a:ln w="9525" cap="flat" cmpd="sng" algn="ctr">
            <a:solidFill>
              <a:srgbClr val="FF9900"/>
            </a:solidFill>
            <a:prstDash val="solid"/>
            <a:round/>
            <a:headEnd type="none" w="med" len="med"/>
            <a:tailEnd type="none" w="med" len="med"/>
          </a:ln>
          <a:effectLst/>
        </p:spPr>
        <p:txBody>
          <a:bodyPr wrap="square">
            <a:spAutoFit/>
          </a:bodyPr>
          <a:lstStyle/>
          <a:p>
            <a:pPr algn="ctr" eaLnBrk="0" hangingPunct="0">
              <a:spcBef>
                <a:spcPct val="50000"/>
              </a:spcBef>
              <a:defRPr/>
            </a:pPr>
            <a:endParaRPr lang="de-DE">
              <a:latin typeface="Arial" charset="0"/>
              <a:cs typeface="+mn-cs"/>
            </a:endParaRPr>
          </a:p>
        </p:txBody>
      </p:sp>
      <p:sp>
        <p:nvSpPr>
          <p:cNvPr id="13" name="Rectangle 3"/>
          <p:cNvSpPr txBox="1">
            <a:spLocks noChangeArrowheads="1"/>
          </p:cNvSpPr>
          <p:nvPr/>
        </p:nvSpPr>
        <p:spPr>
          <a:xfrm>
            <a:off x="3303152" y="1480824"/>
            <a:ext cx="2664296" cy="4032250"/>
          </a:xfrm>
          <a:prstGeom prst="rect">
            <a:avLst/>
          </a:prstGeom>
        </p:spPr>
        <p:txBody>
          <a:bodyPr/>
          <a:lstStyle/>
          <a:p>
            <a:pPr marL="190500" indent="-190500" eaLnBrk="0" hangingPunct="0">
              <a:lnSpc>
                <a:spcPct val="120000"/>
              </a:lnSpc>
              <a:spcBef>
                <a:spcPct val="40000"/>
              </a:spcBef>
              <a:buClr>
                <a:schemeClr val="accent2"/>
              </a:buClr>
              <a:buSzPct val="130000"/>
              <a:defRPr/>
            </a:pPr>
            <a:r>
              <a:rPr lang="en-US" b="1" u="sng" kern="0" dirty="0" smtClean="0">
                <a:solidFill>
                  <a:srgbClr val="FF9900"/>
                </a:solidFill>
              </a:rPr>
              <a:t>Gold Open </a:t>
            </a:r>
            <a:r>
              <a:rPr lang="en-US" b="1" u="sng" kern="0" dirty="0">
                <a:solidFill>
                  <a:srgbClr val="FF9900"/>
                </a:solidFill>
              </a:rPr>
              <a:t>Access</a:t>
            </a:r>
            <a:endParaRPr lang="en-US" u="sng" kern="0" dirty="0">
              <a:solidFill>
                <a:srgbClr val="FF9900"/>
              </a:solidFill>
            </a:endParaRPr>
          </a:p>
          <a:p>
            <a:pPr marL="190500" indent="-190500" eaLnBrk="0" hangingPunct="0">
              <a:lnSpc>
                <a:spcPct val="120000"/>
              </a:lnSpc>
              <a:spcBef>
                <a:spcPct val="40000"/>
              </a:spcBef>
              <a:buClr>
                <a:srgbClr val="FF9900"/>
              </a:buClr>
              <a:buSzPct val="130000"/>
              <a:buFont typeface="Times" charset="0"/>
              <a:buChar char="•"/>
              <a:defRPr/>
            </a:pPr>
            <a:r>
              <a:rPr lang="en-US" sz="1600" kern="0" dirty="0" smtClean="0"/>
              <a:t>Publicaciones 100% AA o </a:t>
            </a:r>
            <a:r>
              <a:rPr lang="en-US" sz="1600" kern="0" dirty="0" err="1" smtClean="0"/>
              <a:t>híbridas</a:t>
            </a:r>
            <a:endParaRPr lang="en-US" sz="1600" kern="0" dirty="0" smtClean="0"/>
          </a:p>
          <a:p>
            <a:pPr marL="190500" indent="-190500" eaLnBrk="0" hangingPunct="0">
              <a:lnSpc>
                <a:spcPct val="120000"/>
              </a:lnSpc>
              <a:spcBef>
                <a:spcPct val="40000"/>
              </a:spcBef>
              <a:buClr>
                <a:srgbClr val="FF9900"/>
              </a:buClr>
              <a:buSzPct val="130000"/>
              <a:buFont typeface="Times" charset="0"/>
              <a:buChar char="•"/>
              <a:defRPr/>
            </a:pPr>
            <a:r>
              <a:rPr lang="en-US" sz="1600" kern="0" dirty="0" err="1" smtClean="0"/>
              <a:t>Autor</a:t>
            </a:r>
            <a:r>
              <a:rPr lang="en-US" sz="1600" kern="0" dirty="0" smtClean="0"/>
              <a:t> </a:t>
            </a:r>
            <a:r>
              <a:rPr lang="en-US" sz="1600" kern="0" dirty="0" err="1" smtClean="0"/>
              <a:t>paga</a:t>
            </a:r>
            <a:r>
              <a:rPr lang="en-US" sz="1600" kern="0" dirty="0" smtClean="0"/>
              <a:t> </a:t>
            </a:r>
            <a:r>
              <a:rPr lang="en-US" sz="1600" kern="0" dirty="0" err="1" smtClean="0"/>
              <a:t>una</a:t>
            </a:r>
            <a:r>
              <a:rPr lang="en-US" sz="1600" kern="0" dirty="0" smtClean="0"/>
              <a:t> </a:t>
            </a:r>
            <a:r>
              <a:rPr lang="en-US" sz="1600" kern="0" dirty="0" err="1" smtClean="0"/>
              <a:t>cuota</a:t>
            </a:r>
            <a:r>
              <a:rPr lang="en-US" sz="1600" kern="0" dirty="0" smtClean="0"/>
              <a:t> de </a:t>
            </a:r>
            <a:r>
              <a:rPr lang="en-US" sz="1600" kern="0" dirty="0" err="1" smtClean="0"/>
              <a:t>procesamiento</a:t>
            </a:r>
            <a:r>
              <a:rPr lang="en-US" sz="1600" kern="0" dirty="0" smtClean="0"/>
              <a:t> del </a:t>
            </a:r>
            <a:r>
              <a:rPr lang="en-US" sz="1600" kern="0" dirty="0" err="1" smtClean="0"/>
              <a:t>artículo</a:t>
            </a:r>
            <a:r>
              <a:rPr lang="en-US" sz="1600" kern="0" dirty="0" smtClean="0"/>
              <a:t> </a:t>
            </a:r>
          </a:p>
          <a:p>
            <a:pPr marL="190500" indent="-190500" eaLnBrk="0" hangingPunct="0">
              <a:lnSpc>
                <a:spcPct val="120000"/>
              </a:lnSpc>
              <a:spcBef>
                <a:spcPct val="40000"/>
              </a:spcBef>
              <a:buClr>
                <a:srgbClr val="FF9900"/>
              </a:buClr>
              <a:buSzPct val="130000"/>
              <a:buFont typeface="Times" charset="0"/>
              <a:buChar char="•"/>
              <a:defRPr/>
            </a:pPr>
            <a:r>
              <a:rPr lang="en-US" sz="1600" kern="0" dirty="0" smtClean="0"/>
              <a:t>El </a:t>
            </a:r>
            <a:r>
              <a:rPr lang="en-US" sz="1600" kern="0" dirty="0" err="1" smtClean="0"/>
              <a:t>contenido</a:t>
            </a:r>
            <a:r>
              <a:rPr lang="en-US" sz="1600" kern="0" dirty="0" smtClean="0"/>
              <a:t> </a:t>
            </a:r>
            <a:r>
              <a:rPr lang="en-US" sz="1600" kern="0" dirty="0" err="1" smtClean="0"/>
              <a:t>es</a:t>
            </a:r>
            <a:r>
              <a:rPr lang="en-US" sz="1600" kern="0" dirty="0" smtClean="0"/>
              <a:t> </a:t>
            </a:r>
            <a:r>
              <a:rPr lang="en-US" sz="1600" kern="0" dirty="0" err="1" smtClean="0"/>
              <a:t>libremente</a:t>
            </a:r>
            <a:r>
              <a:rPr lang="en-US" sz="1600" kern="0" dirty="0" smtClean="0"/>
              <a:t> </a:t>
            </a:r>
            <a:r>
              <a:rPr lang="en-US" sz="1600" kern="0" dirty="0" err="1" smtClean="0"/>
              <a:t>accesible</a:t>
            </a:r>
            <a:r>
              <a:rPr lang="en-US" sz="1600" kern="0" dirty="0" smtClean="0"/>
              <a:t> de </a:t>
            </a:r>
            <a:r>
              <a:rPr lang="en-US" sz="1600" kern="0" dirty="0" err="1" smtClean="0"/>
              <a:t>inmediato</a:t>
            </a:r>
            <a:endParaRPr lang="en-US" sz="1600" kern="0" dirty="0" smtClean="0"/>
          </a:p>
          <a:p>
            <a:pPr marL="190500" indent="-190500" eaLnBrk="0" hangingPunct="0">
              <a:lnSpc>
                <a:spcPct val="120000"/>
              </a:lnSpc>
              <a:spcBef>
                <a:spcPct val="40000"/>
              </a:spcBef>
              <a:buClr>
                <a:srgbClr val="FF9900"/>
              </a:buClr>
              <a:buSzPct val="130000"/>
              <a:buFont typeface="Times" charset="0"/>
              <a:buChar char="•"/>
              <a:defRPr/>
            </a:pPr>
            <a:r>
              <a:rPr lang="en-US" sz="1600" kern="0" dirty="0" smtClean="0"/>
              <a:t>El </a:t>
            </a:r>
            <a:r>
              <a:rPr lang="en-US" sz="1600" kern="0" dirty="0" err="1" smtClean="0"/>
              <a:t>autor</a:t>
            </a:r>
            <a:r>
              <a:rPr lang="en-US" sz="1600" kern="0" dirty="0" smtClean="0"/>
              <a:t> </a:t>
            </a:r>
            <a:r>
              <a:rPr lang="en-US" sz="1600" kern="0" dirty="0" err="1" smtClean="0"/>
              <a:t>mantiene</a:t>
            </a:r>
            <a:r>
              <a:rPr lang="en-US" sz="1600" kern="0" dirty="0" smtClean="0"/>
              <a:t> los </a:t>
            </a:r>
            <a:r>
              <a:rPr lang="en-US" sz="1600" kern="0" dirty="0" err="1" smtClean="0"/>
              <a:t>derechos</a:t>
            </a:r>
            <a:r>
              <a:rPr lang="en-US" sz="1600" kern="0" dirty="0" smtClean="0"/>
              <a:t> de </a:t>
            </a:r>
            <a:r>
              <a:rPr lang="en-US" sz="1600" kern="0" dirty="0" err="1" smtClean="0"/>
              <a:t>copia</a:t>
            </a:r>
            <a:endParaRPr lang="en-US" sz="1600" kern="0" dirty="0" smtClean="0"/>
          </a:p>
        </p:txBody>
      </p:sp>
      <p:pic>
        <p:nvPicPr>
          <p:cNvPr id="11" name="Picture 2" descr="http://upload.wikimedia.org/wikipedia/commons/thumb/2/25/Open_Access_logo_PLoS_white.svg/150px-Open_Access_logo_PLoS_white.svg.png"/>
          <p:cNvPicPr>
            <a:picLocks noChangeAspect="1" noChangeArrowheads="1"/>
          </p:cNvPicPr>
          <p:nvPr/>
        </p:nvPicPr>
        <p:blipFill>
          <a:blip r:embed="rId3" cstate="print"/>
          <a:srcRect/>
          <a:stretch>
            <a:fillRect/>
          </a:stretch>
        </p:blipFill>
        <p:spPr bwMode="auto">
          <a:xfrm>
            <a:off x="4167248" y="4768351"/>
            <a:ext cx="870397" cy="1359399"/>
          </a:xfrm>
          <a:prstGeom prst="rect">
            <a:avLst/>
          </a:prstGeom>
          <a:noFill/>
          <a:ln w="9525">
            <a:noFill/>
            <a:miter lim="800000"/>
            <a:headEnd/>
            <a:tailEnd/>
          </a:ln>
        </p:spPr>
      </p:pic>
      <p:sp>
        <p:nvSpPr>
          <p:cNvPr id="14" name="Rechteck 7"/>
          <p:cNvSpPr/>
          <p:nvPr/>
        </p:nvSpPr>
        <p:spPr bwMode="auto">
          <a:xfrm>
            <a:off x="6156176" y="1457488"/>
            <a:ext cx="2808312" cy="4679950"/>
          </a:xfrm>
          <a:prstGeom prst="rect">
            <a:avLst/>
          </a:prstGeom>
          <a:solidFill>
            <a:schemeClr val="bg1">
              <a:alpha val="47000"/>
            </a:schemeClr>
          </a:solidFill>
          <a:ln w="9525" cap="flat" cmpd="sng" algn="ctr">
            <a:solidFill>
              <a:schemeClr val="bg1">
                <a:lumMod val="50000"/>
              </a:schemeClr>
            </a:solidFill>
            <a:prstDash val="solid"/>
            <a:round/>
            <a:headEnd type="none" w="med" len="med"/>
            <a:tailEnd type="none" w="med" len="med"/>
          </a:ln>
          <a:effectLst/>
        </p:spPr>
        <p:txBody>
          <a:bodyPr wrap="square">
            <a:spAutoFit/>
          </a:bodyPr>
          <a:lstStyle/>
          <a:p>
            <a:pPr algn="ctr" eaLnBrk="0" hangingPunct="0">
              <a:spcBef>
                <a:spcPct val="50000"/>
              </a:spcBef>
              <a:defRPr/>
            </a:pPr>
            <a:endParaRPr lang="de-DE">
              <a:latin typeface="Arial" charset="0"/>
              <a:cs typeface="+mn-cs"/>
            </a:endParaRPr>
          </a:p>
        </p:txBody>
      </p:sp>
      <p:sp>
        <p:nvSpPr>
          <p:cNvPr id="15" name="Rectangle 3"/>
          <p:cNvSpPr txBox="1">
            <a:spLocks noChangeArrowheads="1"/>
          </p:cNvSpPr>
          <p:nvPr/>
        </p:nvSpPr>
        <p:spPr>
          <a:xfrm>
            <a:off x="6231952" y="1484784"/>
            <a:ext cx="2664296" cy="4032250"/>
          </a:xfrm>
          <a:prstGeom prst="rect">
            <a:avLst/>
          </a:prstGeom>
        </p:spPr>
        <p:txBody>
          <a:bodyPr/>
          <a:lstStyle/>
          <a:p>
            <a:pPr marL="190500" indent="-190500" eaLnBrk="0" hangingPunct="0">
              <a:lnSpc>
                <a:spcPct val="120000"/>
              </a:lnSpc>
              <a:spcBef>
                <a:spcPct val="40000"/>
              </a:spcBef>
              <a:buClr>
                <a:schemeClr val="accent2"/>
              </a:buClr>
              <a:buSzPct val="130000"/>
              <a:defRPr/>
            </a:pPr>
            <a:r>
              <a:rPr lang="en-US" b="1" u="sng" kern="0" dirty="0" smtClean="0">
                <a:solidFill>
                  <a:schemeClr val="bg1">
                    <a:lumMod val="50000"/>
                  </a:schemeClr>
                </a:solidFill>
              </a:rPr>
              <a:t>Platinum Open </a:t>
            </a:r>
            <a:r>
              <a:rPr lang="en-US" b="1" u="sng" kern="0" dirty="0">
                <a:solidFill>
                  <a:schemeClr val="bg1">
                    <a:lumMod val="50000"/>
                  </a:schemeClr>
                </a:solidFill>
              </a:rPr>
              <a:t>Access</a:t>
            </a:r>
            <a:endParaRPr lang="en-US" u="sng" kern="0" dirty="0">
              <a:solidFill>
                <a:schemeClr val="bg1">
                  <a:lumMod val="50000"/>
                </a:schemeClr>
              </a:solidFill>
            </a:endParaRPr>
          </a:p>
          <a:p>
            <a:pPr marL="190500" indent="-190500" eaLnBrk="0" hangingPunct="0">
              <a:lnSpc>
                <a:spcPct val="120000"/>
              </a:lnSpc>
              <a:spcBef>
                <a:spcPct val="40000"/>
              </a:spcBef>
              <a:buClr>
                <a:schemeClr val="bg1">
                  <a:lumMod val="50000"/>
                </a:schemeClr>
              </a:buClr>
              <a:buSzPct val="130000"/>
              <a:buFont typeface="Times" charset="0"/>
              <a:buChar char="•"/>
              <a:defRPr/>
            </a:pPr>
            <a:r>
              <a:rPr lang="en-US" sz="1600" kern="0" dirty="0" err="1" smtClean="0"/>
              <a:t>Mismas</a:t>
            </a:r>
            <a:r>
              <a:rPr lang="en-US" sz="1600" kern="0" dirty="0" smtClean="0"/>
              <a:t> </a:t>
            </a:r>
            <a:r>
              <a:rPr lang="en-US" sz="1600" kern="0" dirty="0" err="1" smtClean="0"/>
              <a:t>características</a:t>
            </a:r>
            <a:r>
              <a:rPr lang="en-US" sz="1600" kern="0" dirty="0" smtClean="0"/>
              <a:t> de </a:t>
            </a:r>
            <a:r>
              <a:rPr lang="en-US" sz="1600" kern="0" dirty="0" err="1" smtClean="0"/>
              <a:t>publicación</a:t>
            </a:r>
            <a:r>
              <a:rPr lang="en-US" sz="1600" kern="0" dirty="0" smtClean="0"/>
              <a:t> </a:t>
            </a:r>
            <a:r>
              <a:rPr lang="en-US" sz="1600" kern="0" dirty="0" err="1" smtClean="0"/>
              <a:t>que</a:t>
            </a:r>
            <a:r>
              <a:rPr lang="en-US" sz="1600" kern="0" dirty="0" smtClean="0"/>
              <a:t> el </a:t>
            </a:r>
            <a:r>
              <a:rPr lang="en-US" sz="1600" kern="0" dirty="0" err="1" smtClean="0"/>
              <a:t>modelo</a:t>
            </a:r>
            <a:r>
              <a:rPr lang="en-US" sz="1600" kern="0" dirty="0" smtClean="0"/>
              <a:t> GOLD</a:t>
            </a:r>
          </a:p>
          <a:p>
            <a:pPr marL="190500" indent="-190500" eaLnBrk="0" hangingPunct="0">
              <a:lnSpc>
                <a:spcPct val="120000"/>
              </a:lnSpc>
              <a:spcBef>
                <a:spcPct val="40000"/>
              </a:spcBef>
              <a:buClr>
                <a:schemeClr val="bg1">
                  <a:lumMod val="50000"/>
                </a:schemeClr>
              </a:buClr>
              <a:buSzPct val="130000"/>
              <a:buFont typeface="Times" charset="0"/>
              <a:buChar char="•"/>
              <a:defRPr/>
            </a:pPr>
            <a:r>
              <a:rPr lang="en-US" sz="1600" kern="0" dirty="0" smtClean="0"/>
              <a:t>Son </a:t>
            </a:r>
            <a:r>
              <a:rPr lang="en-US" sz="1600" kern="0" dirty="0" err="1" smtClean="0"/>
              <a:t>las</a:t>
            </a:r>
            <a:r>
              <a:rPr lang="en-US" sz="1600" kern="0" dirty="0" smtClean="0"/>
              <a:t> </a:t>
            </a:r>
            <a:r>
              <a:rPr lang="en-US" sz="1600" kern="0" dirty="0" err="1" smtClean="0"/>
              <a:t>instituciones</a:t>
            </a:r>
            <a:r>
              <a:rPr lang="en-US" sz="1600" kern="0" dirty="0" smtClean="0"/>
              <a:t> </a:t>
            </a:r>
            <a:r>
              <a:rPr lang="en-US" sz="1600" kern="0" dirty="0" err="1" smtClean="0"/>
              <a:t>las</a:t>
            </a:r>
            <a:r>
              <a:rPr lang="en-US" sz="1600" kern="0" dirty="0" smtClean="0"/>
              <a:t> </a:t>
            </a:r>
            <a:r>
              <a:rPr lang="en-US" sz="1600" kern="0" dirty="0" err="1" smtClean="0"/>
              <a:t>que</a:t>
            </a:r>
            <a:r>
              <a:rPr lang="en-US" sz="1600" kern="0" dirty="0" smtClean="0"/>
              <a:t> pagan </a:t>
            </a:r>
            <a:r>
              <a:rPr lang="en-US" sz="1600" kern="0" dirty="0" err="1" smtClean="0"/>
              <a:t>por</a:t>
            </a:r>
            <a:r>
              <a:rPr lang="en-US" sz="1600" kern="0" dirty="0" smtClean="0"/>
              <a:t> </a:t>
            </a:r>
            <a:r>
              <a:rPr lang="en-US" sz="1600" kern="0" dirty="0" err="1" smtClean="0"/>
              <a:t>sus</a:t>
            </a:r>
            <a:r>
              <a:rPr lang="en-US" sz="1600" kern="0" dirty="0" smtClean="0"/>
              <a:t> </a:t>
            </a:r>
            <a:r>
              <a:rPr lang="en-US" sz="1600" kern="0" dirty="0" err="1" smtClean="0"/>
              <a:t>autores</a:t>
            </a:r>
            <a:endParaRPr lang="en-US" sz="1600" kern="0" dirty="0" smtClean="0"/>
          </a:p>
        </p:txBody>
      </p:sp>
      <p:pic>
        <p:nvPicPr>
          <p:cNvPr id="17" name="Picture 2"/>
          <p:cNvPicPr>
            <a:picLocks noChangeAspect="1" noChangeArrowheads="1"/>
          </p:cNvPicPr>
          <p:nvPr/>
        </p:nvPicPr>
        <p:blipFill rotWithShape="1">
          <a:blip r:embed="rId4" cstate="print"/>
          <a:srcRect r="58578" b="88016"/>
          <a:stretch/>
        </p:blipFill>
        <p:spPr>
          <a:xfrm>
            <a:off x="2402697" y="6342120"/>
            <a:ext cx="2593815" cy="443960"/>
          </a:xfrm>
          <a:prstGeom prst="rect">
            <a:avLst/>
          </a:prstGeom>
          <a:noFill/>
        </p:spPr>
      </p:pic>
    </p:spTree>
    <p:extLst>
      <p:ext uri="{BB962C8B-B14F-4D97-AF65-F5344CB8AC3E}">
        <p14:creationId xmlns:p14="http://schemas.microsoft.com/office/powerpoint/2010/main" val="6147620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endParaRPr lang="en-US" dirty="0"/>
          </a:p>
        </p:txBody>
      </p:sp>
      <p:sp>
        <p:nvSpPr>
          <p:cNvPr id="3" name="2 Marcador de número de diapositiva"/>
          <p:cNvSpPr>
            <a:spLocks noGrp="1"/>
          </p:cNvSpPr>
          <p:nvPr>
            <p:ph type="sldNum" sz="quarter" idx="12"/>
          </p:nvPr>
        </p:nvSpPr>
        <p:spPr/>
        <p:txBody>
          <a:bodyPr/>
          <a:lstStyle/>
          <a:p>
            <a:fld id="{F2AE7022-7237-4923-8AD8-50E9DAF5E693}" type="slidenum">
              <a:rPr lang="en-US" smtClean="0"/>
              <a:pPr/>
              <a:t>22</a:t>
            </a:fld>
            <a:endParaRPr lang="en-US" dirty="0"/>
          </a:p>
        </p:txBody>
      </p:sp>
      <p:sp>
        <p:nvSpPr>
          <p:cNvPr id="4" name="3 Título"/>
          <p:cNvSpPr>
            <a:spLocks noGrp="1"/>
          </p:cNvSpPr>
          <p:nvPr>
            <p:ph type="title"/>
          </p:nvPr>
        </p:nvSpPr>
        <p:spPr/>
        <p:txBody>
          <a:bodyPr/>
          <a:lstStyle/>
          <a:p>
            <a:r>
              <a:rPr lang="es-MX" dirty="0" smtClean="0"/>
              <a:t>Mitos del acceso abierto</a:t>
            </a:r>
            <a:endParaRPr lang="es-MX" dirty="0"/>
          </a:p>
        </p:txBody>
      </p:sp>
      <p:sp>
        <p:nvSpPr>
          <p:cNvPr id="7" name="Rectangle 5"/>
          <p:cNvSpPr>
            <a:spLocks noChangeArrowheads="1"/>
          </p:cNvSpPr>
          <p:nvPr/>
        </p:nvSpPr>
        <p:spPr bwMode="auto">
          <a:xfrm>
            <a:off x="159444" y="1384315"/>
            <a:ext cx="8517012"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1511300" algn="l"/>
              </a:tabLst>
              <a:defRPr>
                <a:solidFill>
                  <a:schemeClr val="tx1"/>
                </a:solidFill>
                <a:latin typeface="Arial" pitchFamily="34" charset="0"/>
                <a:cs typeface="Arial" pitchFamily="34" charset="0"/>
              </a:defRPr>
            </a:lvl1pPr>
            <a:lvl2pPr fontAlgn="base">
              <a:spcBef>
                <a:spcPct val="0"/>
              </a:spcBef>
              <a:spcAft>
                <a:spcPct val="0"/>
              </a:spcAft>
              <a:tabLst>
                <a:tab pos="1511300" algn="l"/>
              </a:tabLst>
              <a:defRPr>
                <a:solidFill>
                  <a:schemeClr val="tx1"/>
                </a:solidFill>
                <a:latin typeface="Arial" pitchFamily="34" charset="0"/>
                <a:cs typeface="Arial" pitchFamily="34" charset="0"/>
              </a:defRPr>
            </a:lvl2pPr>
            <a:lvl3pPr fontAlgn="base">
              <a:spcBef>
                <a:spcPct val="0"/>
              </a:spcBef>
              <a:spcAft>
                <a:spcPct val="0"/>
              </a:spcAft>
              <a:tabLst>
                <a:tab pos="1511300" algn="l"/>
              </a:tabLst>
              <a:defRPr>
                <a:solidFill>
                  <a:schemeClr val="tx1"/>
                </a:solidFill>
                <a:latin typeface="Arial" pitchFamily="34" charset="0"/>
                <a:cs typeface="Arial" pitchFamily="34" charset="0"/>
              </a:defRPr>
            </a:lvl3pPr>
            <a:lvl4pPr fontAlgn="base">
              <a:spcBef>
                <a:spcPct val="0"/>
              </a:spcBef>
              <a:spcAft>
                <a:spcPct val="0"/>
              </a:spcAft>
              <a:tabLst>
                <a:tab pos="1511300" algn="l"/>
              </a:tabLst>
              <a:defRPr>
                <a:solidFill>
                  <a:schemeClr val="tx1"/>
                </a:solidFill>
                <a:latin typeface="Arial" pitchFamily="34" charset="0"/>
                <a:cs typeface="Arial" pitchFamily="34" charset="0"/>
              </a:defRPr>
            </a:lvl4pPr>
            <a:lvl5pPr fontAlgn="base">
              <a:spcBef>
                <a:spcPct val="0"/>
              </a:spcBef>
              <a:spcAft>
                <a:spcPct val="0"/>
              </a:spcAft>
              <a:tabLst>
                <a:tab pos="1511300" algn="l"/>
              </a:tabLst>
              <a:defRPr>
                <a:solidFill>
                  <a:schemeClr val="tx1"/>
                </a:solidFill>
                <a:latin typeface="Arial" pitchFamily="34" charset="0"/>
                <a:cs typeface="Arial" pitchFamily="34" charset="0"/>
              </a:defRPr>
            </a:lvl5pPr>
            <a:lvl6pPr fontAlgn="base">
              <a:spcBef>
                <a:spcPct val="0"/>
              </a:spcBef>
              <a:spcAft>
                <a:spcPct val="0"/>
              </a:spcAft>
              <a:tabLst>
                <a:tab pos="1511300" algn="l"/>
              </a:tabLst>
              <a:defRPr>
                <a:solidFill>
                  <a:schemeClr val="tx1"/>
                </a:solidFill>
                <a:latin typeface="Arial" pitchFamily="34" charset="0"/>
                <a:cs typeface="Arial" pitchFamily="34" charset="0"/>
              </a:defRPr>
            </a:lvl6pPr>
            <a:lvl7pPr fontAlgn="base">
              <a:spcBef>
                <a:spcPct val="0"/>
              </a:spcBef>
              <a:spcAft>
                <a:spcPct val="0"/>
              </a:spcAft>
              <a:tabLst>
                <a:tab pos="1511300" algn="l"/>
              </a:tabLst>
              <a:defRPr>
                <a:solidFill>
                  <a:schemeClr val="tx1"/>
                </a:solidFill>
                <a:latin typeface="Arial" pitchFamily="34" charset="0"/>
                <a:cs typeface="Arial" pitchFamily="34" charset="0"/>
              </a:defRPr>
            </a:lvl7pPr>
            <a:lvl8pPr fontAlgn="base">
              <a:spcBef>
                <a:spcPct val="0"/>
              </a:spcBef>
              <a:spcAft>
                <a:spcPct val="0"/>
              </a:spcAft>
              <a:tabLst>
                <a:tab pos="1511300" algn="l"/>
              </a:tabLst>
              <a:defRPr>
                <a:solidFill>
                  <a:schemeClr val="tx1"/>
                </a:solidFill>
                <a:latin typeface="Arial" pitchFamily="34" charset="0"/>
                <a:cs typeface="Arial" pitchFamily="34" charset="0"/>
              </a:defRPr>
            </a:lvl8pPr>
            <a:lvl9pPr fontAlgn="base">
              <a:spcBef>
                <a:spcPct val="0"/>
              </a:spcBef>
              <a:spcAft>
                <a:spcPct val="0"/>
              </a:spcAft>
              <a:tabLst>
                <a:tab pos="1511300" algn="l"/>
              </a:tabLst>
              <a:defRPr>
                <a:solidFill>
                  <a:schemeClr val="tx1"/>
                </a:solidFill>
                <a:latin typeface="Arial" pitchFamily="34" charset="0"/>
                <a:cs typeface="Arial" pitchFamily="34" charset="0"/>
              </a:defRPr>
            </a:lvl9pPr>
          </a:lstStyle>
          <a:p>
            <a:pPr marL="285750" marR="0" lvl="0" indent="-285750" algn="l" defTabSz="914400" rtl="0" eaLnBrk="1" fontAlgn="base" latinLnBrk="0" hangingPunct="1">
              <a:lnSpc>
                <a:spcPct val="100000"/>
              </a:lnSpc>
              <a:spcBef>
                <a:spcPct val="0"/>
              </a:spcBef>
              <a:spcAft>
                <a:spcPct val="0"/>
              </a:spcAft>
              <a:buClrTx/>
              <a:buSzTx/>
              <a:buFont typeface="Arial" panose="020B0604020202020204" pitchFamily="34" charset="0"/>
              <a:buChar char="•"/>
              <a:tabLst>
                <a:tab pos="1511300" algn="l"/>
              </a:tabLst>
            </a:pPr>
            <a:r>
              <a:rPr kumimoji="0" lang="en-US" altLang="es-MX" sz="2000" b="1" i="0" u="none" strike="noStrike" cap="none" normalizeH="0" baseline="0" dirty="0" smtClean="0">
                <a:ln>
                  <a:noFill/>
                </a:ln>
                <a:solidFill>
                  <a:schemeClr val="bg1">
                    <a:lumMod val="50000"/>
                  </a:schemeClr>
                </a:solidFill>
                <a:effectLst/>
                <a:latin typeface="+mn-lt"/>
                <a:ea typeface="Arial" pitchFamily="34" charset="0"/>
                <a:cs typeface="Times New Roman" pitchFamily="18" charset="0"/>
              </a:rPr>
              <a:t>No hay </a:t>
            </a:r>
            <a:r>
              <a:rPr kumimoji="0" lang="en-US" altLang="es-MX" sz="2000" b="1" i="0" u="none" strike="noStrike" cap="none" normalizeH="0" baseline="0" dirty="0" err="1" smtClean="0">
                <a:ln>
                  <a:noFill/>
                </a:ln>
                <a:solidFill>
                  <a:schemeClr val="bg1">
                    <a:lumMod val="50000"/>
                  </a:schemeClr>
                </a:solidFill>
                <a:effectLst/>
                <a:latin typeface="+mn-lt"/>
                <a:ea typeface="Arial" pitchFamily="34" charset="0"/>
                <a:cs typeface="Times New Roman" pitchFamily="18" charset="0"/>
              </a:rPr>
              <a:t>arbitraje</a:t>
            </a:r>
            <a:endParaRPr kumimoji="0" lang="en-US" altLang="es-MX" sz="2000" b="1" i="0" u="none" strike="noStrike" cap="none" normalizeH="0" baseline="0" dirty="0" smtClean="0">
              <a:ln>
                <a:noFill/>
              </a:ln>
              <a:solidFill>
                <a:schemeClr val="bg1">
                  <a:lumMod val="50000"/>
                </a:schemeClr>
              </a:solidFill>
              <a:effectLst/>
              <a:latin typeface="+mn-lt"/>
              <a:ea typeface="Arial" pitchFamily="34" charset="0"/>
              <a:cs typeface="Times New Roman" pitchFamily="18" charset="0"/>
            </a:endParaRPr>
          </a:p>
          <a:p>
            <a:pPr marR="0" lvl="0" algn="l" defTabSz="914400" rtl="0" eaLnBrk="1" fontAlgn="base" latinLnBrk="0" hangingPunct="1">
              <a:lnSpc>
                <a:spcPct val="100000"/>
              </a:lnSpc>
              <a:spcBef>
                <a:spcPct val="0"/>
              </a:spcBef>
              <a:spcAft>
                <a:spcPct val="0"/>
              </a:spcAft>
              <a:buClrTx/>
              <a:buSzTx/>
              <a:tabLst>
                <a:tab pos="1511300" algn="l"/>
              </a:tabLst>
            </a:pPr>
            <a:r>
              <a:rPr lang="en-US" altLang="es-MX" dirty="0">
                <a:solidFill>
                  <a:schemeClr val="bg1">
                    <a:lumMod val="50000"/>
                  </a:schemeClr>
                </a:solidFill>
                <a:latin typeface="+mn-lt"/>
                <a:ea typeface="Arial" pitchFamily="34" charset="0"/>
                <a:cs typeface="Times New Roman" pitchFamily="18" charset="0"/>
              </a:rPr>
              <a:t>	</a:t>
            </a:r>
            <a:r>
              <a:rPr kumimoji="0" lang="en-US" altLang="es-MX" b="0" i="0" u="none" strike="noStrike" cap="none" normalizeH="0" baseline="0" dirty="0" err="1" smtClean="0">
                <a:ln>
                  <a:noFill/>
                </a:ln>
                <a:solidFill>
                  <a:schemeClr val="bg1">
                    <a:lumMod val="50000"/>
                  </a:schemeClr>
                </a:solidFill>
                <a:effectLst/>
                <a:latin typeface="+mn-lt"/>
                <a:ea typeface="Arial" pitchFamily="34" charset="0"/>
                <a:cs typeface="Times New Roman" pitchFamily="18" charset="0"/>
              </a:rPr>
              <a:t>Sólo</a:t>
            </a:r>
            <a:r>
              <a:rPr kumimoji="0" lang="en-US" altLang="es-MX" b="0" i="0" u="none" strike="noStrike" cap="none" normalizeH="0" baseline="0" dirty="0" smtClean="0">
                <a:ln>
                  <a:noFill/>
                </a:ln>
                <a:solidFill>
                  <a:schemeClr val="bg1">
                    <a:lumMod val="50000"/>
                  </a:schemeClr>
                </a:solidFill>
                <a:effectLst/>
                <a:latin typeface="+mn-lt"/>
                <a:ea typeface="Arial" pitchFamily="34" charset="0"/>
                <a:cs typeface="Times New Roman" pitchFamily="18" charset="0"/>
              </a:rPr>
              <a:t> se </a:t>
            </a:r>
            <a:r>
              <a:rPr kumimoji="0" lang="en-US" altLang="es-MX" b="0" i="0" u="none" strike="noStrike" cap="none" normalizeH="0" baseline="0" dirty="0" err="1" smtClean="0">
                <a:ln>
                  <a:noFill/>
                </a:ln>
                <a:solidFill>
                  <a:schemeClr val="bg1">
                    <a:lumMod val="50000"/>
                  </a:schemeClr>
                </a:solidFill>
                <a:effectLst/>
                <a:latin typeface="+mn-lt"/>
                <a:ea typeface="Arial" pitchFamily="34" charset="0"/>
                <a:cs typeface="Times New Roman" pitchFamily="18" charset="0"/>
              </a:rPr>
              <a:t>ofrece</a:t>
            </a:r>
            <a:r>
              <a:rPr kumimoji="0" lang="en-US" altLang="es-MX" b="0" i="0" u="none" strike="noStrike" cap="none" normalizeH="0" baseline="0" dirty="0" smtClean="0">
                <a:ln>
                  <a:noFill/>
                </a:ln>
                <a:solidFill>
                  <a:schemeClr val="bg1">
                    <a:lumMod val="50000"/>
                  </a:schemeClr>
                </a:solidFill>
                <a:effectLst/>
                <a:latin typeface="+mn-lt"/>
                <a:ea typeface="Arial" pitchFamily="34" charset="0"/>
                <a:cs typeface="Times New Roman" pitchFamily="18" charset="0"/>
              </a:rPr>
              <a:t> la </a:t>
            </a:r>
            <a:r>
              <a:rPr kumimoji="0" lang="en-US" altLang="es-MX" b="0" i="0" u="none" strike="noStrike" cap="none" normalizeH="0" baseline="0" dirty="0" err="1" smtClean="0">
                <a:ln>
                  <a:noFill/>
                </a:ln>
                <a:solidFill>
                  <a:schemeClr val="bg1">
                    <a:lumMod val="50000"/>
                  </a:schemeClr>
                </a:solidFill>
                <a:effectLst/>
                <a:latin typeface="+mn-lt"/>
                <a:ea typeface="Arial" pitchFamily="34" charset="0"/>
                <a:cs typeface="Times New Roman" pitchFamily="18" charset="0"/>
              </a:rPr>
              <a:t>opción</a:t>
            </a:r>
            <a:r>
              <a:rPr kumimoji="0" lang="en-US" altLang="es-MX" b="0" i="0" u="none" strike="noStrike" cap="none" normalizeH="0" baseline="0" dirty="0" smtClean="0">
                <a:ln>
                  <a:noFill/>
                </a:ln>
                <a:solidFill>
                  <a:schemeClr val="bg1">
                    <a:lumMod val="50000"/>
                  </a:schemeClr>
                </a:solidFill>
                <a:effectLst/>
                <a:latin typeface="+mn-lt"/>
                <a:ea typeface="Arial" pitchFamily="34" charset="0"/>
                <a:cs typeface="Times New Roman" pitchFamily="18" charset="0"/>
              </a:rPr>
              <a:t> de </a:t>
            </a:r>
            <a:r>
              <a:rPr kumimoji="0" lang="en-US" altLang="es-MX" b="0" i="0" u="none" strike="noStrike" cap="none" normalizeH="0" baseline="0" dirty="0" err="1" smtClean="0">
                <a:ln>
                  <a:noFill/>
                </a:ln>
                <a:solidFill>
                  <a:schemeClr val="bg1">
                    <a:lumMod val="50000"/>
                  </a:schemeClr>
                </a:solidFill>
                <a:effectLst/>
                <a:latin typeface="+mn-lt"/>
                <a:ea typeface="Arial" pitchFamily="34" charset="0"/>
                <a:cs typeface="Times New Roman" pitchFamily="18" charset="0"/>
              </a:rPr>
              <a:t>publicar</a:t>
            </a:r>
            <a:r>
              <a:rPr kumimoji="0" lang="en-US" altLang="es-MX" b="0" i="0" u="none" strike="noStrike" cap="none" normalizeH="0" baseline="0" dirty="0" smtClean="0">
                <a:ln>
                  <a:noFill/>
                </a:ln>
                <a:solidFill>
                  <a:schemeClr val="bg1">
                    <a:lumMod val="50000"/>
                  </a:schemeClr>
                </a:solidFill>
                <a:effectLst/>
                <a:latin typeface="+mn-lt"/>
                <a:ea typeface="Arial" pitchFamily="34" charset="0"/>
                <a:cs typeface="Times New Roman" pitchFamily="18" charset="0"/>
              </a:rPr>
              <a:t> en AA </a:t>
            </a:r>
            <a:r>
              <a:rPr kumimoji="0" lang="en-US" altLang="es-MX" b="0" i="0" u="none" strike="noStrike" cap="none" normalizeH="0" baseline="0" dirty="0" err="1" smtClean="0">
                <a:ln>
                  <a:noFill/>
                </a:ln>
                <a:solidFill>
                  <a:schemeClr val="bg1">
                    <a:lumMod val="50000"/>
                  </a:schemeClr>
                </a:solidFill>
                <a:effectLst/>
                <a:latin typeface="+mn-lt"/>
                <a:ea typeface="Arial" pitchFamily="34" charset="0"/>
                <a:cs typeface="Times New Roman" pitchFamily="18" charset="0"/>
              </a:rPr>
              <a:t>luego</a:t>
            </a:r>
            <a:r>
              <a:rPr kumimoji="0" lang="en-US" altLang="es-MX" b="0" i="0" u="none" strike="noStrike" cap="none" normalizeH="0" baseline="0" dirty="0" smtClean="0">
                <a:ln>
                  <a:noFill/>
                </a:ln>
                <a:solidFill>
                  <a:schemeClr val="bg1">
                    <a:lumMod val="50000"/>
                  </a:schemeClr>
                </a:solidFill>
                <a:effectLst/>
                <a:latin typeface="+mn-lt"/>
                <a:ea typeface="Arial" pitchFamily="34" charset="0"/>
                <a:cs typeface="Times New Roman" pitchFamily="18" charset="0"/>
              </a:rPr>
              <a:t> de </a:t>
            </a:r>
            <a:r>
              <a:rPr kumimoji="0" lang="en-US" altLang="es-MX" b="0" i="0" u="none" strike="noStrike" cap="none" normalizeH="0" baseline="0" dirty="0" err="1" smtClean="0">
                <a:ln>
                  <a:noFill/>
                </a:ln>
                <a:solidFill>
                  <a:schemeClr val="bg1">
                    <a:lumMod val="50000"/>
                  </a:schemeClr>
                </a:solidFill>
                <a:effectLst/>
                <a:latin typeface="+mn-lt"/>
                <a:ea typeface="Arial" pitchFamily="34" charset="0"/>
                <a:cs typeface="Times New Roman" pitchFamily="18" charset="0"/>
              </a:rPr>
              <a:t>pasar</a:t>
            </a:r>
            <a:r>
              <a:rPr kumimoji="0" lang="en-US" altLang="es-MX" b="0" i="0" u="none" strike="noStrike" cap="none" normalizeH="0" baseline="0" dirty="0" smtClean="0">
                <a:ln>
                  <a:noFill/>
                </a:ln>
                <a:solidFill>
                  <a:schemeClr val="bg1">
                    <a:lumMod val="50000"/>
                  </a:schemeClr>
                </a:solidFill>
                <a:effectLst/>
                <a:latin typeface="+mn-lt"/>
                <a:ea typeface="Arial" pitchFamily="34" charset="0"/>
                <a:cs typeface="Times New Roman" pitchFamily="18" charset="0"/>
              </a:rPr>
              <a:t> </a:t>
            </a:r>
            <a:r>
              <a:rPr kumimoji="0" lang="en-US" altLang="es-MX" b="0" i="0" u="none" strike="noStrike" cap="none" normalizeH="0" baseline="0" dirty="0" err="1" smtClean="0">
                <a:ln>
                  <a:noFill/>
                </a:ln>
                <a:solidFill>
                  <a:schemeClr val="bg1">
                    <a:lumMod val="50000"/>
                  </a:schemeClr>
                </a:solidFill>
                <a:effectLst/>
                <a:latin typeface="+mn-lt"/>
                <a:ea typeface="Arial" pitchFamily="34" charset="0"/>
                <a:cs typeface="Times New Roman" pitchFamily="18" charset="0"/>
              </a:rPr>
              <a:t>por</a:t>
            </a:r>
            <a:r>
              <a:rPr kumimoji="0" lang="en-US" altLang="es-MX" b="0" i="0" u="none" strike="noStrike" cap="none" normalizeH="0" baseline="0" dirty="0" smtClean="0">
                <a:ln>
                  <a:noFill/>
                </a:ln>
                <a:solidFill>
                  <a:schemeClr val="bg1">
                    <a:lumMod val="50000"/>
                  </a:schemeClr>
                </a:solidFill>
                <a:effectLst/>
                <a:latin typeface="+mn-lt"/>
                <a:ea typeface="Arial" pitchFamily="34" charset="0"/>
                <a:cs typeface="Times New Roman" pitchFamily="18" charset="0"/>
              </a:rPr>
              <a:t> el </a:t>
            </a:r>
            <a:r>
              <a:rPr kumimoji="0" lang="en-US" altLang="es-MX" b="0" i="0" u="none" strike="noStrike" cap="none" normalizeH="0" baseline="0" dirty="0" err="1" smtClean="0">
                <a:ln>
                  <a:noFill/>
                </a:ln>
                <a:solidFill>
                  <a:schemeClr val="bg1">
                    <a:lumMod val="50000"/>
                  </a:schemeClr>
                </a:solidFill>
                <a:effectLst/>
                <a:latin typeface="+mn-lt"/>
                <a:ea typeface="Arial" pitchFamily="34" charset="0"/>
                <a:cs typeface="Times New Roman" pitchFamily="18" charset="0"/>
              </a:rPr>
              <a:t>arbitraje</a:t>
            </a:r>
            <a:endParaRPr kumimoji="0" lang="en-US" altLang="es-MX" b="0" i="0" u="none" strike="noStrike" cap="none" normalizeH="0" baseline="0" dirty="0" smtClean="0">
              <a:ln>
                <a:noFill/>
              </a:ln>
              <a:solidFill>
                <a:schemeClr val="bg1">
                  <a:lumMod val="50000"/>
                </a:schemeClr>
              </a:solidFill>
              <a:effectLst/>
              <a:latin typeface="+mn-lt"/>
              <a:ea typeface="Arial" pitchFamily="34" charset="0"/>
              <a:cs typeface="Times New Roman" pitchFamily="18" charset="0"/>
            </a:endParaRPr>
          </a:p>
          <a:p>
            <a:pPr marL="285750" indent="-285750">
              <a:buFont typeface="Arial" panose="020B0604020202020204" pitchFamily="34" charset="0"/>
              <a:buChar char="•"/>
            </a:pPr>
            <a:endParaRPr lang="en-US" altLang="es-MX" sz="2000" b="1" dirty="0">
              <a:solidFill>
                <a:schemeClr val="bg1">
                  <a:lumMod val="50000"/>
                </a:schemeClr>
              </a:solidFill>
              <a:latin typeface="+mn-lt"/>
              <a:ea typeface="Arial" pitchFamily="34" charset="0"/>
              <a:cs typeface="Times New Roman" pitchFamily="18" charset="0"/>
            </a:endParaRPr>
          </a:p>
          <a:p>
            <a:pPr marL="285750" indent="-285750">
              <a:buFont typeface="Arial" panose="020B0604020202020204" pitchFamily="34" charset="0"/>
              <a:buChar char="•"/>
            </a:pPr>
            <a:r>
              <a:rPr lang="en-US" altLang="es-MX" sz="2000" b="1" dirty="0" err="1" smtClean="0">
                <a:solidFill>
                  <a:schemeClr val="bg1">
                    <a:lumMod val="50000"/>
                  </a:schemeClr>
                </a:solidFill>
                <a:latin typeface="+mn-lt"/>
                <a:ea typeface="Arial" pitchFamily="34" charset="0"/>
                <a:cs typeface="Times New Roman" pitchFamily="18" charset="0"/>
              </a:rPr>
              <a:t>Peor</a:t>
            </a:r>
            <a:r>
              <a:rPr lang="en-US" altLang="es-MX" sz="2000" b="1" dirty="0" smtClean="0">
                <a:solidFill>
                  <a:schemeClr val="bg1">
                    <a:lumMod val="50000"/>
                  </a:schemeClr>
                </a:solidFill>
                <a:latin typeface="+mn-lt"/>
                <a:ea typeface="Arial" pitchFamily="34" charset="0"/>
                <a:cs typeface="Times New Roman" pitchFamily="18" charset="0"/>
              </a:rPr>
              <a:t> </a:t>
            </a:r>
            <a:r>
              <a:rPr lang="en-US" altLang="es-MX" sz="2000" b="1" dirty="0" err="1">
                <a:solidFill>
                  <a:schemeClr val="bg1">
                    <a:lumMod val="50000"/>
                  </a:schemeClr>
                </a:solidFill>
                <a:latin typeface="+mn-lt"/>
                <a:ea typeface="Arial" pitchFamily="34" charset="0"/>
                <a:cs typeface="Times New Roman" pitchFamily="18" charset="0"/>
              </a:rPr>
              <a:t>calidad</a:t>
            </a:r>
            <a:r>
              <a:rPr lang="en-US" altLang="es-MX" sz="2000" b="1" dirty="0">
                <a:solidFill>
                  <a:schemeClr val="bg1">
                    <a:lumMod val="50000"/>
                  </a:schemeClr>
                </a:solidFill>
                <a:latin typeface="+mn-lt"/>
                <a:ea typeface="Arial" pitchFamily="34" charset="0"/>
                <a:cs typeface="Times New Roman" pitchFamily="18" charset="0"/>
              </a:rPr>
              <a:t> </a:t>
            </a:r>
            <a:r>
              <a:rPr lang="en-US" altLang="es-MX" sz="2000" b="1" dirty="0" err="1">
                <a:solidFill>
                  <a:schemeClr val="bg1">
                    <a:lumMod val="50000"/>
                  </a:schemeClr>
                </a:solidFill>
                <a:latin typeface="+mn-lt"/>
                <a:ea typeface="Arial" pitchFamily="34" charset="0"/>
                <a:cs typeface="Times New Roman" pitchFamily="18" charset="0"/>
              </a:rPr>
              <a:t>que</a:t>
            </a:r>
            <a:r>
              <a:rPr lang="en-US" altLang="es-MX" sz="2000" b="1" dirty="0">
                <a:solidFill>
                  <a:schemeClr val="bg1">
                    <a:lumMod val="50000"/>
                  </a:schemeClr>
                </a:solidFill>
                <a:latin typeface="+mn-lt"/>
                <a:ea typeface="Arial" pitchFamily="34" charset="0"/>
                <a:cs typeface="Times New Roman" pitchFamily="18" charset="0"/>
              </a:rPr>
              <a:t> </a:t>
            </a:r>
            <a:r>
              <a:rPr lang="en-US" altLang="es-MX" sz="2000" b="1" dirty="0" err="1">
                <a:solidFill>
                  <a:schemeClr val="bg1">
                    <a:lumMod val="50000"/>
                  </a:schemeClr>
                </a:solidFill>
                <a:latin typeface="+mn-lt"/>
                <a:ea typeface="Arial" pitchFamily="34" charset="0"/>
                <a:cs typeface="Times New Roman" pitchFamily="18" charset="0"/>
              </a:rPr>
              <a:t>revistas</a:t>
            </a:r>
            <a:r>
              <a:rPr lang="en-US" altLang="es-MX" sz="2000" b="1" dirty="0">
                <a:solidFill>
                  <a:schemeClr val="bg1">
                    <a:lumMod val="50000"/>
                  </a:schemeClr>
                </a:solidFill>
                <a:latin typeface="+mn-lt"/>
                <a:ea typeface="Arial" pitchFamily="34" charset="0"/>
                <a:cs typeface="Times New Roman" pitchFamily="18" charset="0"/>
              </a:rPr>
              <a:t> </a:t>
            </a:r>
            <a:r>
              <a:rPr lang="en-US" altLang="es-MX" sz="2000" b="1" dirty="0" err="1">
                <a:solidFill>
                  <a:schemeClr val="bg1">
                    <a:lumMod val="50000"/>
                  </a:schemeClr>
                </a:solidFill>
                <a:latin typeface="+mn-lt"/>
                <a:ea typeface="Arial" pitchFamily="34" charset="0"/>
                <a:cs typeface="Times New Roman" pitchFamily="18" charset="0"/>
              </a:rPr>
              <a:t>tradicionales</a:t>
            </a:r>
            <a:r>
              <a:rPr lang="en-US" altLang="es-MX" sz="2000" b="1" dirty="0">
                <a:solidFill>
                  <a:schemeClr val="bg1">
                    <a:lumMod val="50000"/>
                  </a:schemeClr>
                </a:solidFill>
                <a:latin typeface="+mn-lt"/>
                <a:ea typeface="Arial" pitchFamily="34" charset="0"/>
                <a:cs typeface="Times New Roman" pitchFamily="18" charset="0"/>
              </a:rPr>
              <a:t>:</a:t>
            </a:r>
          </a:p>
          <a:p>
            <a:pPr marR="0" lvl="0" algn="l" defTabSz="914400" rtl="0" eaLnBrk="1" fontAlgn="base" latinLnBrk="0" hangingPunct="1">
              <a:lnSpc>
                <a:spcPct val="100000"/>
              </a:lnSpc>
              <a:spcBef>
                <a:spcPct val="0"/>
              </a:spcBef>
              <a:spcAft>
                <a:spcPct val="0"/>
              </a:spcAft>
              <a:buClrTx/>
              <a:buSzTx/>
              <a:tabLst>
                <a:tab pos="1511300" algn="l"/>
              </a:tabLst>
            </a:pPr>
            <a:r>
              <a:rPr lang="en-US" altLang="es-MX" dirty="0">
                <a:solidFill>
                  <a:schemeClr val="bg1">
                    <a:lumMod val="50000"/>
                  </a:schemeClr>
                </a:solidFill>
                <a:latin typeface="+mn-lt"/>
                <a:ea typeface="Arial" pitchFamily="34" charset="0"/>
                <a:cs typeface="Times New Roman" pitchFamily="18" charset="0"/>
              </a:rPr>
              <a:t>	</a:t>
            </a:r>
            <a:r>
              <a:rPr kumimoji="0" lang="en-US" altLang="es-MX" b="1" i="1" u="none" strike="noStrike" cap="none" normalizeH="0" baseline="0" dirty="0" err="1" smtClean="0">
                <a:ln>
                  <a:noFill/>
                </a:ln>
                <a:solidFill>
                  <a:schemeClr val="bg1">
                    <a:lumMod val="50000"/>
                  </a:schemeClr>
                </a:solidFill>
                <a:effectLst/>
                <a:latin typeface="+mn-lt"/>
                <a:ea typeface="Arial" pitchFamily="34" charset="0"/>
                <a:cs typeface="Times New Roman" pitchFamily="18" charset="0"/>
              </a:rPr>
              <a:t>PLoS</a:t>
            </a:r>
            <a:r>
              <a:rPr kumimoji="0" lang="en-US" altLang="es-MX" b="1" i="1" u="none" strike="noStrike" cap="none" normalizeH="0" baseline="0" dirty="0" smtClean="0">
                <a:ln>
                  <a:noFill/>
                </a:ln>
                <a:solidFill>
                  <a:schemeClr val="bg1">
                    <a:lumMod val="50000"/>
                  </a:schemeClr>
                </a:solidFill>
                <a:effectLst/>
                <a:latin typeface="+mn-lt"/>
                <a:ea typeface="Arial" pitchFamily="34" charset="0"/>
                <a:cs typeface="Times New Roman" pitchFamily="18" charset="0"/>
              </a:rPr>
              <a:t> Biology</a:t>
            </a:r>
            <a:r>
              <a:rPr kumimoji="0" lang="en-US" altLang="es-MX" b="0" i="0" u="none" strike="noStrike" cap="none" normalizeH="0" baseline="0" dirty="0" smtClean="0">
                <a:ln>
                  <a:noFill/>
                </a:ln>
                <a:solidFill>
                  <a:schemeClr val="bg1">
                    <a:lumMod val="50000"/>
                  </a:schemeClr>
                </a:solidFill>
                <a:effectLst/>
                <a:latin typeface="+mn-lt"/>
                <a:ea typeface="Arial" pitchFamily="34" charset="0"/>
                <a:cs typeface="Times New Roman" pitchFamily="18" charset="0"/>
              </a:rPr>
              <a:t>, </a:t>
            </a:r>
            <a:r>
              <a:rPr kumimoji="0" lang="en-US" altLang="es-MX" b="0" i="0" u="none" strike="noStrike" cap="none" normalizeH="0" baseline="0" dirty="0" err="1" smtClean="0">
                <a:ln>
                  <a:noFill/>
                </a:ln>
                <a:solidFill>
                  <a:schemeClr val="bg1">
                    <a:lumMod val="50000"/>
                  </a:schemeClr>
                </a:solidFill>
                <a:effectLst/>
                <a:latin typeface="+mn-lt"/>
                <a:ea typeface="Arial" pitchFamily="34" charset="0"/>
                <a:cs typeface="Times New Roman" pitchFamily="18" charset="0"/>
              </a:rPr>
              <a:t>es</a:t>
            </a:r>
            <a:r>
              <a:rPr kumimoji="0" lang="en-US" altLang="es-MX" b="0" i="0" u="none" strike="noStrike" cap="none" normalizeH="0" baseline="0" dirty="0" smtClean="0">
                <a:ln>
                  <a:noFill/>
                </a:ln>
                <a:solidFill>
                  <a:schemeClr val="bg1">
                    <a:lumMod val="50000"/>
                  </a:schemeClr>
                </a:solidFill>
                <a:effectLst/>
                <a:latin typeface="+mn-lt"/>
                <a:ea typeface="Arial" pitchFamily="34" charset="0"/>
                <a:cs typeface="Times New Roman" pitchFamily="18" charset="0"/>
              </a:rPr>
              <a:t> el #1 en la </a:t>
            </a:r>
            <a:r>
              <a:rPr kumimoji="0" lang="en-US" altLang="es-MX" b="0" i="0" u="none" strike="noStrike" cap="none" normalizeH="0" baseline="0" dirty="0" err="1" smtClean="0">
                <a:ln>
                  <a:noFill/>
                </a:ln>
                <a:solidFill>
                  <a:schemeClr val="bg1">
                    <a:lumMod val="50000"/>
                  </a:schemeClr>
                </a:solidFill>
                <a:effectLst/>
                <a:latin typeface="+mn-lt"/>
                <a:ea typeface="Arial" pitchFamily="34" charset="0"/>
                <a:cs typeface="Times New Roman" pitchFamily="18" charset="0"/>
              </a:rPr>
              <a:t>área</a:t>
            </a:r>
            <a:r>
              <a:rPr kumimoji="0" lang="en-US" altLang="es-MX" b="0" i="0" u="none" strike="noStrike" cap="none" normalizeH="0" baseline="0" dirty="0" smtClean="0">
                <a:ln>
                  <a:noFill/>
                </a:ln>
                <a:solidFill>
                  <a:schemeClr val="bg1">
                    <a:lumMod val="50000"/>
                  </a:schemeClr>
                </a:solidFill>
                <a:effectLst/>
                <a:latin typeface="+mn-lt"/>
                <a:ea typeface="Arial" pitchFamily="34" charset="0"/>
                <a:cs typeface="Times New Roman" pitchFamily="18" charset="0"/>
              </a:rPr>
              <a:t> de </a:t>
            </a:r>
            <a:r>
              <a:rPr kumimoji="0" lang="en-US" altLang="es-MX" b="0" i="0" u="none" strike="noStrike" cap="none" normalizeH="0" baseline="0" dirty="0" err="1" smtClean="0">
                <a:ln>
                  <a:noFill/>
                </a:ln>
                <a:solidFill>
                  <a:schemeClr val="bg1">
                    <a:lumMod val="50000"/>
                  </a:schemeClr>
                </a:solidFill>
                <a:effectLst/>
                <a:latin typeface="+mn-lt"/>
                <a:ea typeface="Arial" pitchFamily="34" charset="0"/>
                <a:cs typeface="Times New Roman" pitchFamily="18" charset="0"/>
              </a:rPr>
              <a:t>biología</a:t>
            </a:r>
            <a:r>
              <a:rPr kumimoji="0" lang="en-US" altLang="es-MX" b="0" i="0" u="none" strike="noStrike" cap="none" normalizeH="0" baseline="0" dirty="0" smtClean="0">
                <a:ln>
                  <a:noFill/>
                </a:ln>
                <a:solidFill>
                  <a:schemeClr val="bg1">
                    <a:lumMod val="50000"/>
                  </a:schemeClr>
                </a:solidFill>
                <a:effectLst/>
                <a:latin typeface="+mn-lt"/>
                <a:ea typeface="Arial" pitchFamily="34" charset="0"/>
                <a:cs typeface="Times New Roman" pitchFamily="18" charset="0"/>
              </a:rPr>
              <a:t> con un FI de </a:t>
            </a:r>
            <a:r>
              <a:rPr kumimoji="0" lang="en-US" altLang="es-MX" b="1" i="0" u="none" strike="noStrike" cap="none" normalizeH="0" baseline="0" dirty="0" smtClean="0">
                <a:ln>
                  <a:noFill/>
                </a:ln>
                <a:solidFill>
                  <a:schemeClr val="bg1">
                    <a:lumMod val="50000"/>
                  </a:schemeClr>
                </a:solidFill>
                <a:effectLst/>
                <a:latin typeface="+mn-lt"/>
                <a:ea typeface="Arial" pitchFamily="34" charset="0"/>
                <a:cs typeface="Times New Roman" pitchFamily="18" charset="0"/>
              </a:rPr>
              <a:t>11.771</a:t>
            </a:r>
            <a:r>
              <a:rPr kumimoji="0" lang="en-US" altLang="es-MX" b="0" i="0" u="none" strike="noStrike" cap="none" normalizeH="0" baseline="0" dirty="0" smtClean="0">
                <a:ln>
                  <a:noFill/>
                </a:ln>
                <a:solidFill>
                  <a:schemeClr val="bg1">
                    <a:lumMod val="50000"/>
                  </a:schemeClr>
                </a:solidFill>
                <a:effectLst/>
                <a:latin typeface="+mn-lt"/>
                <a:ea typeface="Arial" pitchFamily="34" charset="0"/>
                <a:cs typeface="Times New Roman" pitchFamily="18" charset="0"/>
              </a:rPr>
              <a:t>.</a:t>
            </a:r>
            <a:endParaRPr kumimoji="0" lang="es-MX" altLang="es-MX" b="0" i="0" u="none" strike="noStrike" cap="none" normalizeH="0" baseline="0" dirty="0" smtClean="0">
              <a:ln>
                <a:noFill/>
              </a:ln>
              <a:solidFill>
                <a:schemeClr val="bg1">
                  <a:lumMod val="50000"/>
                </a:schemeClr>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1511300" algn="l"/>
              </a:tabLst>
            </a:pPr>
            <a:r>
              <a:rPr lang="en-US" altLang="es-MX" dirty="0">
                <a:solidFill>
                  <a:schemeClr val="bg1">
                    <a:lumMod val="50000"/>
                  </a:schemeClr>
                </a:solidFill>
                <a:latin typeface="+mn-lt"/>
                <a:ea typeface="Arial" pitchFamily="34" charset="0"/>
                <a:cs typeface="Times New Roman" pitchFamily="18" charset="0"/>
              </a:rPr>
              <a:t>	</a:t>
            </a:r>
            <a:r>
              <a:rPr kumimoji="0" lang="en-US" altLang="es-MX" b="1" i="1" u="none" strike="noStrike" cap="none" normalizeH="0" baseline="0" dirty="0" err="1" smtClean="0">
                <a:ln>
                  <a:noFill/>
                </a:ln>
                <a:solidFill>
                  <a:schemeClr val="bg1">
                    <a:lumMod val="50000"/>
                  </a:schemeClr>
                </a:solidFill>
                <a:effectLst/>
                <a:latin typeface="+mn-lt"/>
                <a:ea typeface="Arial" pitchFamily="34" charset="0"/>
                <a:cs typeface="Times New Roman" pitchFamily="18" charset="0"/>
              </a:rPr>
              <a:t>PLoS</a:t>
            </a:r>
            <a:r>
              <a:rPr kumimoji="0" lang="en-US" altLang="es-MX" b="1" i="1" u="none" strike="noStrike" cap="none" normalizeH="0" baseline="0" dirty="0" smtClean="0">
                <a:ln>
                  <a:noFill/>
                </a:ln>
                <a:solidFill>
                  <a:schemeClr val="bg1">
                    <a:lumMod val="50000"/>
                  </a:schemeClr>
                </a:solidFill>
                <a:effectLst/>
                <a:latin typeface="+mn-lt"/>
                <a:ea typeface="Arial" pitchFamily="34" charset="0"/>
                <a:cs typeface="Times New Roman" pitchFamily="18" charset="0"/>
              </a:rPr>
              <a:t> Pathogens</a:t>
            </a:r>
            <a:r>
              <a:rPr kumimoji="0" lang="en-US" altLang="es-MX" b="0" i="0" u="none" strike="noStrike" cap="none" normalizeH="0" baseline="0" dirty="0" smtClean="0">
                <a:ln>
                  <a:noFill/>
                </a:ln>
                <a:solidFill>
                  <a:schemeClr val="bg1">
                    <a:lumMod val="50000"/>
                  </a:schemeClr>
                </a:solidFill>
                <a:effectLst/>
                <a:latin typeface="+mn-lt"/>
                <a:ea typeface="Arial" pitchFamily="34" charset="0"/>
                <a:cs typeface="Times New Roman" pitchFamily="18" charset="0"/>
              </a:rPr>
              <a:t>, </a:t>
            </a:r>
            <a:r>
              <a:rPr kumimoji="0" lang="en-US" altLang="es-MX" b="0" i="0" u="none" strike="noStrike" cap="none" normalizeH="0" baseline="0" dirty="0" err="1" smtClean="0">
                <a:ln>
                  <a:noFill/>
                </a:ln>
                <a:solidFill>
                  <a:schemeClr val="bg1">
                    <a:lumMod val="50000"/>
                  </a:schemeClr>
                </a:solidFill>
                <a:effectLst/>
                <a:latin typeface="+mn-lt"/>
                <a:ea typeface="Arial" pitchFamily="34" charset="0"/>
                <a:cs typeface="Times New Roman" pitchFamily="18" charset="0"/>
              </a:rPr>
              <a:t>es</a:t>
            </a:r>
            <a:r>
              <a:rPr kumimoji="0" lang="en-US" altLang="es-MX" b="0" i="0" u="none" strike="noStrike" cap="none" normalizeH="0" baseline="0" dirty="0" smtClean="0">
                <a:ln>
                  <a:noFill/>
                </a:ln>
                <a:solidFill>
                  <a:schemeClr val="bg1">
                    <a:lumMod val="50000"/>
                  </a:schemeClr>
                </a:solidFill>
                <a:effectLst/>
                <a:latin typeface="+mn-lt"/>
                <a:ea typeface="Arial" pitchFamily="34" charset="0"/>
                <a:cs typeface="Times New Roman" pitchFamily="18" charset="0"/>
              </a:rPr>
              <a:t> el #1 en </a:t>
            </a:r>
            <a:r>
              <a:rPr kumimoji="0" lang="en-US" altLang="es-MX" b="0" i="0" u="none" strike="noStrike" cap="none" normalizeH="0" baseline="0" dirty="0" err="1" smtClean="0">
                <a:ln>
                  <a:noFill/>
                </a:ln>
                <a:solidFill>
                  <a:schemeClr val="bg1">
                    <a:lumMod val="50000"/>
                  </a:schemeClr>
                </a:solidFill>
                <a:effectLst/>
                <a:latin typeface="+mn-lt"/>
                <a:ea typeface="Arial" pitchFamily="34" charset="0"/>
                <a:cs typeface="Times New Roman" pitchFamily="18" charset="0"/>
              </a:rPr>
              <a:t>parasitología</a:t>
            </a:r>
            <a:r>
              <a:rPr kumimoji="0" lang="en-US" altLang="es-MX" b="0" i="0" u="none" strike="noStrike" cap="none" normalizeH="0" baseline="0" dirty="0" smtClean="0">
                <a:ln>
                  <a:noFill/>
                </a:ln>
                <a:solidFill>
                  <a:schemeClr val="bg1">
                    <a:lumMod val="50000"/>
                  </a:schemeClr>
                </a:solidFill>
                <a:effectLst/>
                <a:latin typeface="+mn-lt"/>
                <a:ea typeface="Arial" pitchFamily="34" charset="0"/>
                <a:cs typeface="Times New Roman" pitchFamily="18" charset="0"/>
              </a:rPr>
              <a:t> y </a:t>
            </a:r>
            <a:r>
              <a:rPr kumimoji="0" lang="en-US" altLang="es-MX" b="0" i="0" u="none" strike="noStrike" cap="none" normalizeH="0" baseline="0" dirty="0" err="1" smtClean="0">
                <a:ln>
                  <a:noFill/>
                </a:ln>
                <a:solidFill>
                  <a:schemeClr val="bg1">
                    <a:lumMod val="50000"/>
                  </a:schemeClr>
                </a:solidFill>
                <a:effectLst/>
                <a:latin typeface="+mn-lt"/>
                <a:ea typeface="Arial" pitchFamily="34" charset="0"/>
                <a:cs typeface="Times New Roman" pitchFamily="18" charset="0"/>
              </a:rPr>
              <a:t>virología</a:t>
            </a:r>
            <a:r>
              <a:rPr kumimoji="0" lang="en-US" altLang="es-MX" b="0" i="0" u="none" strike="noStrike" cap="none" normalizeH="0" baseline="0" dirty="0" smtClean="0">
                <a:ln>
                  <a:noFill/>
                </a:ln>
                <a:solidFill>
                  <a:schemeClr val="bg1">
                    <a:lumMod val="50000"/>
                  </a:schemeClr>
                </a:solidFill>
                <a:effectLst/>
                <a:latin typeface="+mn-lt"/>
                <a:ea typeface="Arial" pitchFamily="34" charset="0"/>
                <a:cs typeface="Times New Roman" pitchFamily="18" charset="0"/>
              </a:rPr>
              <a:t> con un FI de </a:t>
            </a:r>
            <a:r>
              <a:rPr kumimoji="0" lang="en-US" altLang="es-MX" b="1" i="0" u="none" strike="noStrike" cap="none" normalizeH="0" baseline="0" dirty="0" smtClean="0">
                <a:ln>
                  <a:noFill/>
                </a:ln>
                <a:solidFill>
                  <a:schemeClr val="bg1">
                    <a:lumMod val="50000"/>
                  </a:schemeClr>
                </a:solidFill>
                <a:effectLst/>
                <a:latin typeface="+mn-lt"/>
                <a:ea typeface="Arial" pitchFamily="34" charset="0"/>
                <a:cs typeface="Times New Roman" pitchFamily="18" charset="0"/>
              </a:rPr>
              <a:t>8.057</a:t>
            </a:r>
            <a:r>
              <a:rPr kumimoji="0" lang="en-US" altLang="es-MX" b="0" i="0" u="none" strike="noStrike" cap="none" normalizeH="0" baseline="0" dirty="0" smtClean="0">
                <a:ln>
                  <a:noFill/>
                </a:ln>
                <a:solidFill>
                  <a:schemeClr val="bg1">
                    <a:lumMod val="50000"/>
                  </a:schemeClr>
                </a:solidFill>
                <a:effectLst/>
                <a:latin typeface="+mn-lt"/>
                <a:ea typeface="Arial" pitchFamily="34" charset="0"/>
                <a:cs typeface="Times New Roman" pitchFamily="18" charset="0"/>
              </a:rPr>
              <a:t>.</a:t>
            </a:r>
            <a:endParaRPr kumimoji="0" lang="es-MX" altLang="es-MX" b="0" i="0" u="none" strike="noStrike" cap="none" normalizeH="0" baseline="0" dirty="0" smtClean="0">
              <a:ln>
                <a:noFill/>
              </a:ln>
              <a:solidFill>
                <a:schemeClr val="bg1">
                  <a:lumMod val="50000"/>
                </a:schemeClr>
              </a:solidFill>
              <a:effectLst/>
              <a:latin typeface="+mn-lt"/>
            </a:endParaRPr>
          </a:p>
          <a:p>
            <a:pPr marL="285750" lvl="0" indent="-285750" eaLnBrk="0" hangingPunct="0">
              <a:buFont typeface="Arial" panose="020B0604020202020204" pitchFamily="34" charset="0"/>
              <a:buChar char="•"/>
            </a:pPr>
            <a:endParaRPr lang="es-MX" altLang="es-MX" dirty="0" smtClean="0">
              <a:solidFill>
                <a:schemeClr val="bg1">
                  <a:lumMod val="50000"/>
                </a:schemeClr>
              </a:solidFill>
              <a:latin typeface="+mn-lt"/>
            </a:endParaRPr>
          </a:p>
          <a:p>
            <a:pPr marL="285750" lvl="0" indent="-285750" eaLnBrk="0" hangingPunct="0">
              <a:buFont typeface="Arial" panose="020B0604020202020204" pitchFamily="34" charset="0"/>
              <a:buChar char="•"/>
            </a:pPr>
            <a:r>
              <a:rPr lang="es-MX" altLang="es-MX" sz="2000" b="1" dirty="0">
                <a:solidFill>
                  <a:schemeClr val="bg1">
                    <a:lumMod val="50000"/>
                  </a:schemeClr>
                </a:solidFill>
                <a:latin typeface="+mn-lt"/>
                <a:ea typeface="Arial" pitchFamily="34" charset="0"/>
                <a:cs typeface="Times New Roman" pitchFamily="18" charset="0"/>
              </a:rPr>
              <a:t>No cuidan los derechos de autor</a:t>
            </a:r>
          </a:p>
          <a:p>
            <a:pPr marL="1541463" lvl="0" indent="-1541463" eaLnBrk="0" hangingPunct="0"/>
            <a:r>
              <a:rPr lang="es-MX" altLang="es-MX" dirty="0">
                <a:solidFill>
                  <a:schemeClr val="bg1">
                    <a:lumMod val="50000"/>
                  </a:schemeClr>
                </a:solidFill>
                <a:latin typeface="+mn-lt"/>
              </a:rPr>
              <a:t>	</a:t>
            </a:r>
            <a:r>
              <a:rPr lang="es-MX" altLang="es-MX" dirty="0" smtClean="0">
                <a:solidFill>
                  <a:schemeClr val="bg1">
                    <a:lumMod val="50000"/>
                  </a:schemeClr>
                </a:solidFill>
                <a:latin typeface="+mn-lt"/>
              </a:rPr>
              <a:t>La mayor parte de artículos AA son publicados bajo una licencia </a:t>
            </a:r>
            <a:br>
              <a:rPr lang="es-MX" altLang="es-MX" dirty="0" smtClean="0">
                <a:solidFill>
                  <a:schemeClr val="bg1">
                    <a:lumMod val="50000"/>
                  </a:schemeClr>
                </a:solidFill>
                <a:latin typeface="+mn-lt"/>
              </a:rPr>
            </a:br>
            <a:r>
              <a:rPr lang="es-MX" altLang="es-MX" dirty="0" smtClean="0">
                <a:solidFill>
                  <a:schemeClr val="bg1">
                    <a:lumMod val="50000"/>
                  </a:schemeClr>
                </a:solidFill>
                <a:latin typeface="+mn-lt"/>
              </a:rPr>
              <a:t>“</a:t>
            </a:r>
            <a:r>
              <a:rPr lang="es-MX" altLang="es-MX" dirty="0" err="1" smtClean="0">
                <a:solidFill>
                  <a:schemeClr val="bg1">
                    <a:lumMod val="50000"/>
                  </a:schemeClr>
                </a:solidFill>
                <a:latin typeface="+mn-lt"/>
              </a:rPr>
              <a:t>Creative</a:t>
            </a:r>
            <a:r>
              <a:rPr lang="es-MX" altLang="es-MX" dirty="0" smtClean="0">
                <a:solidFill>
                  <a:schemeClr val="bg1">
                    <a:lumMod val="50000"/>
                  </a:schemeClr>
                </a:solidFill>
                <a:latin typeface="+mn-lt"/>
              </a:rPr>
              <a:t> </a:t>
            </a:r>
            <a:r>
              <a:rPr lang="es-MX" altLang="es-MX" dirty="0" err="1" smtClean="0">
                <a:solidFill>
                  <a:schemeClr val="bg1">
                    <a:lumMod val="50000"/>
                  </a:schemeClr>
                </a:solidFill>
                <a:latin typeface="+mn-lt"/>
              </a:rPr>
              <a:t>Commons</a:t>
            </a:r>
            <a:r>
              <a:rPr lang="es-MX" altLang="es-MX" dirty="0" smtClean="0">
                <a:solidFill>
                  <a:schemeClr val="bg1">
                    <a:lumMod val="50000"/>
                  </a:schemeClr>
                </a:solidFill>
                <a:latin typeface="+mn-lt"/>
              </a:rPr>
              <a:t>”</a:t>
            </a:r>
          </a:p>
          <a:p>
            <a:pPr marL="1541463" lvl="0" indent="-1541463" eaLnBrk="0" hangingPunct="0"/>
            <a:endParaRPr lang="es-MX" altLang="es-MX" dirty="0" smtClean="0">
              <a:solidFill>
                <a:schemeClr val="bg1">
                  <a:lumMod val="50000"/>
                </a:schemeClr>
              </a:solidFill>
              <a:latin typeface="+mn-lt"/>
            </a:endParaRPr>
          </a:p>
          <a:p>
            <a:pPr marL="285750" indent="-285750" eaLnBrk="0" hangingPunct="0">
              <a:buFont typeface="Arial" panose="020B0604020202020204" pitchFamily="34" charset="0"/>
              <a:buChar char="•"/>
            </a:pPr>
            <a:r>
              <a:rPr lang="es-MX" altLang="es-MX" sz="2000" b="1" dirty="0">
                <a:solidFill>
                  <a:schemeClr val="bg1">
                    <a:lumMod val="50000"/>
                  </a:schemeClr>
                </a:solidFill>
                <a:latin typeface="+mn-lt"/>
                <a:ea typeface="Arial" pitchFamily="34" charset="0"/>
                <a:cs typeface="Times New Roman" pitchFamily="18" charset="0"/>
              </a:rPr>
              <a:t>Moda </a:t>
            </a:r>
            <a:r>
              <a:rPr lang="es-MX" altLang="es-MX" sz="2000" b="1" dirty="0" smtClean="0">
                <a:solidFill>
                  <a:schemeClr val="bg1">
                    <a:lumMod val="50000"/>
                  </a:schemeClr>
                </a:solidFill>
                <a:latin typeface="+mn-lt"/>
                <a:ea typeface="Arial" pitchFamily="34" charset="0"/>
                <a:cs typeface="Times New Roman" pitchFamily="18" charset="0"/>
              </a:rPr>
              <a:t>pasajera</a:t>
            </a:r>
          </a:p>
          <a:p>
            <a:pPr eaLnBrk="0" hangingPunct="0"/>
            <a:r>
              <a:rPr lang="es-MX" altLang="es-MX" sz="2000" b="1" dirty="0">
                <a:solidFill>
                  <a:schemeClr val="bg1">
                    <a:lumMod val="50000"/>
                  </a:schemeClr>
                </a:solidFill>
                <a:latin typeface="+mn-lt"/>
                <a:cs typeface="Times New Roman" pitchFamily="18" charset="0"/>
              </a:rPr>
              <a:t>	</a:t>
            </a:r>
            <a:r>
              <a:rPr lang="es-MX" altLang="es-MX" dirty="0" smtClean="0">
                <a:solidFill>
                  <a:schemeClr val="bg1">
                    <a:lumMod val="50000"/>
                  </a:schemeClr>
                </a:solidFill>
                <a:latin typeface="+mn-lt"/>
              </a:rPr>
              <a:t>Iniciativas </a:t>
            </a:r>
            <a:r>
              <a:rPr lang="es-MX" altLang="es-MX" dirty="0">
                <a:solidFill>
                  <a:schemeClr val="bg1">
                    <a:lumMod val="50000"/>
                  </a:schemeClr>
                </a:solidFill>
                <a:latin typeface="+mn-lt"/>
              </a:rPr>
              <a:t>gubernamentales están legislando el </a:t>
            </a:r>
            <a:r>
              <a:rPr lang="es-MX" altLang="es-MX" dirty="0" smtClean="0">
                <a:solidFill>
                  <a:schemeClr val="bg1">
                    <a:lumMod val="50000"/>
                  </a:schemeClr>
                </a:solidFill>
                <a:latin typeface="+mn-lt"/>
              </a:rPr>
              <a:t>AA</a:t>
            </a:r>
          </a:p>
          <a:p>
            <a:pPr eaLnBrk="0" hangingPunct="0"/>
            <a:endParaRPr lang="es-MX" altLang="es-MX" dirty="0">
              <a:solidFill>
                <a:schemeClr val="bg1">
                  <a:lumMod val="50000"/>
                </a:schemeClr>
              </a:solidFill>
              <a:latin typeface="+mn-lt"/>
            </a:endParaRPr>
          </a:p>
          <a:p>
            <a:pPr marL="342900" lvl="0" indent="-342900" eaLnBrk="0" hangingPunct="0">
              <a:buFont typeface="Arial" panose="020B0604020202020204" pitchFamily="34" charset="0"/>
              <a:buChar char="•"/>
            </a:pPr>
            <a:r>
              <a:rPr lang="es-MX" altLang="es-MX" sz="2000" b="1" dirty="0">
                <a:solidFill>
                  <a:schemeClr val="bg1">
                    <a:lumMod val="50000"/>
                  </a:schemeClr>
                </a:solidFill>
                <a:latin typeface="+mn-lt"/>
                <a:ea typeface="Arial" pitchFamily="34" charset="0"/>
                <a:cs typeface="Times New Roman" pitchFamily="18" charset="0"/>
              </a:rPr>
              <a:t>Ayuda a los lectores y NO a los autores</a:t>
            </a:r>
          </a:p>
          <a:p>
            <a:pPr marL="0" marR="0" lvl="0" indent="0" algn="l" defTabSz="914400" rtl="0" eaLnBrk="0" fontAlgn="base" latinLnBrk="0" hangingPunct="0">
              <a:lnSpc>
                <a:spcPct val="100000"/>
              </a:lnSpc>
              <a:spcBef>
                <a:spcPct val="0"/>
              </a:spcBef>
              <a:spcAft>
                <a:spcPct val="0"/>
              </a:spcAft>
              <a:buClrTx/>
              <a:buSzTx/>
              <a:buFontTx/>
              <a:buNone/>
              <a:tabLst>
                <a:tab pos="1511300" algn="l"/>
              </a:tabLst>
            </a:pPr>
            <a:r>
              <a:rPr kumimoji="0" lang="es-MX" altLang="es-MX" b="0" i="0" u="none" strike="noStrike" cap="none" normalizeH="0" baseline="0" dirty="0" smtClean="0">
                <a:ln>
                  <a:noFill/>
                </a:ln>
                <a:solidFill>
                  <a:schemeClr val="bg1">
                    <a:lumMod val="50000"/>
                  </a:schemeClr>
                </a:solidFill>
                <a:effectLst/>
                <a:latin typeface="+mn-lt"/>
              </a:rPr>
              <a:t>	Los autores adquieren más visibilidad al publicar AA</a:t>
            </a:r>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6256" y="4149080"/>
            <a:ext cx="1993900" cy="199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6075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53344" y="2204864"/>
            <a:ext cx="5826968" cy="2198340"/>
          </a:xfrm>
          <a:prstGeom prst="rect">
            <a:avLst/>
          </a:prstGeom>
          <a:ln>
            <a:solidFill>
              <a:schemeClr val="tx1">
                <a:lumMod val="40000"/>
                <a:lumOff val="60000"/>
              </a:schemeClr>
            </a:solidFill>
          </a:ln>
        </p:spPr>
        <p:txBody>
          <a:bodyPr vert="horz" lIns="91440" tIns="45720" rIns="91440" bIns="45720" rtlCol="0" anchor="ctr">
            <a:normAutofit/>
          </a:bodyPr>
          <a:lstStyle/>
          <a:p>
            <a:pPr algn="ctr" defTabSz="457200">
              <a:lnSpc>
                <a:spcPts val="5100"/>
              </a:lnSpc>
              <a:spcBef>
                <a:spcPct val="0"/>
              </a:spcBef>
            </a:pPr>
            <a:r>
              <a:rPr lang="en-US" sz="4200" dirty="0" err="1" smtClean="0">
                <a:solidFill>
                  <a:schemeClr val="tx2"/>
                </a:solidFill>
                <a:latin typeface="+mj-lt"/>
                <a:ea typeface="+mj-ea"/>
                <a:cs typeface="+mj-cs"/>
              </a:rPr>
              <a:t>Estructura</a:t>
            </a:r>
            <a:r>
              <a:rPr lang="en-US" sz="4200" dirty="0" smtClean="0">
                <a:solidFill>
                  <a:schemeClr val="tx2"/>
                </a:solidFill>
                <a:latin typeface="+mj-lt"/>
                <a:ea typeface="+mj-ea"/>
                <a:cs typeface="+mj-cs"/>
              </a:rPr>
              <a:t> del </a:t>
            </a:r>
            <a:r>
              <a:rPr lang="en-US" sz="4200" dirty="0" err="1" smtClean="0">
                <a:solidFill>
                  <a:schemeClr val="tx2"/>
                </a:solidFill>
                <a:latin typeface="+mj-lt"/>
                <a:ea typeface="+mj-ea"/>
                <a:cs typeface="+mj-cs"/>
              </a:rPr>
              <a:t>Manuscrito</a:t>
            </a:r>
            <a:endParaRPr lang="en-US" sz="4200" dirty="0">
              <a:solidFill>
                <a:schemeClr val="tx2"/>
              </a:solidFill>
              <a:latin typeface="+mj-lt"/>
              <a:ea typeface="+mj-ea"/>
              <a:cs typeface="+mj-cs"/>
            </a:endParaRPr>
          </a:p>
        </p:txBody>
      </p:sp>
      <p:sp>
        <p:nvSpPr>
          <p:cNvPr id="4" name="3 Marcador de pie de página"/>
          <p:cNvSpPr>
            <a:spLocks noGrp="1"/>
          </p:cNvSpPr>
          <p:nvPr>
            <p:ph type="ftr" sz="quarter" idx="11"/>
          </p:nvPr>
        </p:nvSpPr>
        <p:spPr/>
        <p:txBody>
          <a:bodyPr/>
          <a:lstStyle/>
          <a:p>
            <a:endParaRPr lang="en-US" dirty="0"/>
          </a:p>
        </p:txBody>
      </p:sp>
      <p:sp>
        <p:nvSpPr>
          <p:cNvPr id="3" name="2 Marcador de número de diapositiva"/>
          <p:cNvSpPr>
            <a:spLocks noGrp="1"/>
          </p:cNvSpPr>
          <p:nvPr>
            <p:ph type="sldNum" sz="quarter" idx="12"/>
          </p:nvPr>
        </p:nvSpPr>
        <p:spPr/>
        <p:txBody>
          <a:bodyPr/>
          <a:lstStyle/>
          <a:p>
            <a:fld id="{F2AE7022-7237-4923-8AD8-50E9DAF5E693}" type="slidenum">
              <a:rPr lang="en-US" smtClean="0"/>
              <a:pPr/>
              <a:t>23</a:t>
            </a:fld>
            <a:endParaRPr lang="en-US" dirty="0"/>
          </a:p>
        </p:txBody>
      </p:sp>
    </p:spTree>
    <p:extLst>
      <p:ext uri="{BB962C8B-B14F-4D97-AF65-F5344CB8AC3E}">
        <p14:creationId xmlns:p14="http://schemas.microsoft.com/office/powerpoint/2010/main" val="37203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Marcador de pie de página"/>
          <p:cNvSpPr>
            <a:spLocks noGrp="1"/>
          </p:cNvSpPr>
          <p:nvPr>
            <p:ph type="ftr" sz="quarter" idx="11"/>
          </p:nvPr>
        </p:nvSpPr>
        <p:spPr/>
        <p:txBody>
          <a:bodyPr/>
          <a:lstStyle/>
          <a:p>
            <a:endParaRPr lang="en-US" dirty="0">
              <a:solidFill>
                <a:srgbClr val="494949"/>
              </a:solidFill>
            </a:endParaRPr>
          </a:p>
        </p:txBody>
      </p:sp>
      <p:sp>
        <p:nvSpPr>
          <p:cNvPr id="4" name="3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24</a:t>
            </a:fld>
            <a:endParaRPr lang="en-US" dirty="0">
              <a:solidFill>
                <a:srgbClr val="494949"/>
              </a:solidFill>
            </a:endParaRPr>
          </a:p>
        </p:txBody>
      </p:sp>
      <p:sp>
        <p:nvSpPr>
          <p:cNvPr id="12" name="Title 1"/>
          <p:cNvSpPr>
            <a:spLocks noGrp="1"/>
          </p:cNvSpPr>
          <p:nvPr>
            <p:ph type="title"/>
          </p:nvPr>
        </p:nvSpPr>
        <p:spPr>
          <a:xfrm>
            <a:off x="3241104" y="260648"/>
            <a:ext cx="5867400" cy="854281"/>
          </a:xfrm>
        </p:spPr>
        <p:txBody>
          <a:bodyPr/>
          <a:lstStyle/>
          <a:p>
            <a:r>
              <a:rPr lang="es-MX" noProof="0" dirty="0" smtClean="0"/>
              <a:t>Estructura General</a:t>
            </a:r>
            <a:endParaRPr lang="es-MX" noProof="0" dirty="0"/>
          </a:p>
        </p:txBody>
      </p:sp>
      <p:sp>
        <p:nvSpPr>
          <p:cNvPr id="5" name="4 CuadroTexto"/>
          <p:cNvSpPr txBox="1"/>
          <p:nvPr/>
        </p:nvSpPr>
        <p:spPr>
          <a:xfrm>
            <a:off x="2098204" y="1442368"/>
            <a:ext cx="3312368" cy="5170646"/>
          </a:xfrm>
          <a:prstGeom prst="rect">
            <a:avLst/>
          </a:prstGeom>
          <a:noFill/>
        </p:spPr>
        <p:txBody>
          <a:bodyPr wrap="square" rtlCol="0">
            <a:spAutoFit/>
          </a:bodyPr>
          <a:lstStyle/>
          <a:p>
            <a:pPr marL="285750" indent="-285750">
              <a:buFont typeface="Arial" panose="020B0604020202020204" pitchFamily="34" charset="0"/>
              <a:buChar char="•"/>
            </a:pPr>
            <a:r>
              <a:rPr lang="es-MX" sz="2200" b="1" dirty="0" smtClean="0"/>
              <a:t>Título</a:t>
            </a:r>
          </a:p>
          <a:p>
            <a:pPr marL="285750" indent="-285750">
              <a:buFont typeface="Arial" panose="020B0604020202020204" pitchFamily="34" charset="0"/>
              <a:buChar char="•"/>
            </a:pPr>
            <a:r>
              <a:rPr lang="es-MX" sz="2200" b="1" dirty="0" smtClean="0"/>
              <a:t>Resumen</a:t>
            </a:r>
          </a:p>
          <a:p>
            <a:pPr marL="285750" indent="-285750">
              <a:buFont typeface="Arial" panose="020B0604020202020204" pitchFamily="34" charset="0"/>
              <a:buChar char="•"/>
            </a:pPr>
            <a:r>
              <a:rPr lang="es-MX" sz="2200" b="1" dirty="0" smtClean="0"/>
              <a:t>Palabras clave</a:t>
            </a:r>
          </a:p>
          <a:p>
            <a:pPr marL="285750" indent="-285750">
              <a:buFont typeface="Arial" panose="020B0604020202020204" pitchFamily="34" charset="0"/>
              <a:buChar char="•"/>
            </a:pPr>
            <a:endParaRPr lang="es-MX" sz="2200" b="1" dirty="0"/>
          </a:p>
          <a:p>
            <a:pPr marL="285750" indent="-285750">
              <a:buFont typeface="Arial" panose="020B0604020202020204" pitchFamily="34" charset="0"/>
              <a:buChar char="•"/>
            </a:pPr>
            <a:r>
              <a:rPr lang="es-MX" sz="2200" b="1" dirty="0" smtClean="0"/>
              <a:t>Texto Principal</a:t>
            </a:r>
          </a:p>
          <a:p>
            <a:pPr marL="742950" lvl="1" indent="-285750">
              <a:buFont typeface="Arial" panose="020B0604020202020204" pitchFamily="34" charset="0"/>
              <a:buChar char="•"/>
            </a:pPr>
            <a:r>
              <a:rPr lang="es-MX" sz="2200" b="1" dirty="0" smtClean="0"/>
              <a:t>Introducción</a:t>
            </a:r>
          </a:p>
          <a:p>
            <a:pPr marL="742950" lvl="1" indent="-285750">
              <a:buFont typeface="Arial" panose="020B0604020202020204" pitchFamily="34" charset="0"/>
              <a:buChar char="•"/>
            </a:pPr>
            <a:r>
              <a:rPr lang="es-MX" sz="2200" b="1" dirty="0" smtClean="0"/>
              <a:t>Métodos</a:t>
            </a:r>
          </a:p>
          <a:p>
            <a:pPr marL="742950" lvl="1" indent="-285750">
              <a:buFont typeface="Arial" panose="020B0604020202020204" pitchFamily="34" charset="0"/>
              <a:buChar char="•"/>
            </a:pPr>
            <a:r>
              <a:rPr lang="es-MX" sz="2200" b="1" dirty="0" smtClean="0"/>
              <a:t>Resultados</a:t>
            </a:r>
          </a:p>
          <a:p>
            <a:pPr marL="742950" lvl="1" indent="-285750">
              <a:buFont typeface="Arial" panose="020B0604020202020204" pitchFamily="34" charset="0"/>
              <a:buChar char="•"/>
            </a:pPr>
            <a:r>
              <a:rPr lang="es-MX" sz="2200" b="1" dirty="0" smtClean="0"/>
              <a:t>Discusión</a:t>
            </a:r>
          </a:p>
          <a:p>
            <a:pPr marL="285750" indent="-285750">
              <a:buFont typeface="Arial" panose="020B0604020202020204" pitchFamily="34" charset="0"/>
              <a:buChar char="•"/>
            </a:pPr>
            <a:endParaRPr lang="es-MX" sz="2200" b="1" dirty="0"/>
          </a:p>
          <a:p>
            <a:pPr marL="285750" indent="-285750">
              <a:buFont typeface="Arial" panose="020B0604020202020204" pitchFamily="34" charset="0"/>
              <a:buChar char="•"/>
            </a:pPr>
            <a:r>
              <a:rPr lang="es-MX" sz="2200" b="1" dirty="0" smtClean="0"/>
              <a:t>Conclusión</a:t>
            </a:r>
          </a:p>
          <a:p>
            <a:pPr marL="285750" indent="-285750">
              <a:buFont typeface="Arial" panose="020B0604020202020204" pitchFamily="34" charset="0"/>
              <a:buChar char="•"/>
            </a:pPr>
            <a:r>
              <a:rPr lang="es-MX" sz="2200" b="1" dirty="0" smtClean="0"/>
              <a:t>Reconocimientos</a:t>
            </a:r>
          </a:p>
          <a:p>
            <a:pPr marL="285750" indent="-285750">
              <a:buFont typeface="Arial" panose="020B0604020202020204" pitchFamily="34" charset="0"/>
              <a:buChar char="•"/>
            </a:pPr>
            <a:r>
              <a:rPr lang="es-MX" sz="2200" b="1" dirty="0" smtClean="0"/>
              <a:t>Referencias</a:t>
            </a:r>
          </a:p>
          <a:p>
            <a:pPr marL="285750" indent="-285750">
              <a:buFont typeface="Arial" panose="020B0604020202020204" pitchFamily="34" charset="0"/>
              <a:buChar char="•"/>
            </a:pPr>
            <a:r>
              <a:rPr lang="es-MX" sz="2100" b="1" dirty="0" smtClean="0"/>
              <a:t>Material complementario</a:t>
            </a:r>
          </a:p>
          <a:p>
            <a:pPr marL="285750" indent="-285750">
              <a:buFont typeface="Arial" panose="020B0604020202020204" pitchFamily="34" charset="0"/>
              <a:buChar char="•"/>
            </a:pPr>
            <a:endParaRPr lang="es-MX" sz="2200" b="1" dirty="0"/>
          </a:p>
        </p:txBody>
      </p:sp>
      <p:sp>
        <p:nvSpPr>
          <p:cNvPr id="7" name="6 Cerrar llave"/>
          <p:cNvSpPr/>
          <p:nvPr/>
        </p:nvSpPr>
        <p:spPr>
          <a:xfrm>
            <a:off x="4419868" y="1400968"/>
            <a:ext cx="216595" cy="1120770"/>
          </a:xfrm>
          <a:prstGeom prst="rightBrace">
            <a:avLst/>
          </a:prstGeom>
          <a:ln>
            <a:solidFill>
              <a:srgbClr val="FF99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MX"/>
          </a:p>
        </p:txBody>
      </p:sp>
      <p:cxnSp>
        <p:nvCxnSpPr>
          <p:cNvPr id="14" name="13 Conector recto"/>
          <p:cNvCxnSpPr/>
          <p:nvPr/>
        </p:nvCxnSpPr>
        <p:spPr>
          <a:xfrm flipH="1">
            <a:off x="2537579" y="2671021"/>
            <a:ext cx="1825724" cy="0"/>
          </a:xfrm>
          <a:prstGeom prst="line">
            <a:avLst/>
          </a:prstGeom>
          <a:ln>
            <a:solidFill>
              <a:srgbClr val="FF9900"/>
            </a:solidFill>
          </a:ln>
        </p:spPr>
        <p:style>
          <a:lnRef idx="2">
            <a:schemeClr val="accent1"/>
          </a:lnRef>
          <a:fillRef idx="0">
            <a:schemeClr val="accent1"/>
          </a:fillRef>
          <a:effectRef idx="1">
            <a:schemeClr val="accent1"/>
          </a:effectRef>
          <a:fontRef idx="minor">
            <a:schemeClr val="tx1"/>
          </a:fontRef>
        </p:style>
      </p:cxnSp>
      <p:sp>
        <p:nvSpPr>
          <p:cNvPr id="15" name="14 CuadroTexto"/>
          <p:cNvSpPr txBox="1"/>
          <p:nvPr/>
        </p:nvSpPr>
        <p:spPr>
          <a:xfrm>
            <a:off x="4956548" y="1519717"/>
            <a:ext cx="3888432" cy="923330"/>
          </a:xfrm>
          <a:prstGeom prst="rect">
            <a:avLst/>
          </a:prstGeom>
          <a:noFill/>
        </p:spPr>
        <p:txBody>
          <a:bodyPr wrap="square" rtlCol="0">
            <a:spAutoFit/>
          </a:bodyPr>
          <a:lstStyle/>
          <a:p>
            <a:r>
              <a:rPr lang="es-MX" dirty="0" smtClean="0"/>
              <a:t>Estos datos hacen fácil indizar y encontrar el texto – Deben ser informativos, atractivos y efectivos</a:t>
            </a:r>
            <a:endParaRPr lang="es-MX" dirty="0"/>
          </a:p>
        </p:txBody>
      </p:sp>
      <p:sp>
        <p:nvSpPr>
          <p:cNvPr id="17" name="16 Cerrar llave"/>
          <p:cNvSpPr/>
          <p:nvPr/>
        </p:nvSpPr>
        <p:spPr>
          <a:xfrm>
            <a:off x="4499421" y="2852936"/>
            <a:ext cx="216595" cy="1584176"/>
          </a:xfrm>
          <a:prstGeom prst="rightBrace">
            <a:avLst/>
          </a:prstGeom>
          <a:ln>
            <a:solidFill>
              <a:srgbClr val="FF99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MX"/>
          </a:p>
        </p:txBody>
      </p:sp>
      <p:sp>
        <p:nvSpPr>
          <p:cNvPr id="18" name="17 CuadroTexto"/>
          <p:cNvSpPr txBox="1"/>
          <p:nvPr/>
        </p:nvSpPr>
        <p:spPr>
          <a:xfrm>
            <a:off x="4932040" y="3273250"/>
            <a:ext cx="3888432" cy="677108"/>
          </a:xfrm>
          <a:prstGeom prst="rect">
            <a:avLst/>
          </a:prstGeom>
          <a:noFill/>
        </p:spPr>
        <p:txBody>
          <a:bodyPr wrap="square" rtlCol="0">
            <a:spAutoFit/>
          </a:bodyPr>
          <a:lstStyle/>
          <a:p>
            <a:r>
              <a:rPr lang="es-MX" sz="2000" b="1" u="sng" dirty="0"/>
              <a:t>¡</a:t>
            </a:r>
            <a:r>
              <a:rPr lang="es-MX" sz="2000" b="1" u="sng" dirty="0" smtClean="0"/>
              <a:t>El tiempo de los lectores es oro!</a:t>
            </a:r>
          </a:p>
          <a:p>
            <a:r>
              <a:rPr lang="es-MX" dirty="0" smtClean="0"/>
              <a:t>El texto debe ser lo más conciso posible</a:t>
            </a:r>
            <a:endParaRPr lang="es-MX" dirty="0"/>
          </a:p>
        </p:txBody>
      </p:sp>
    </p:spTree>
    <p:extLst>
      <p:ext uri="{BB962C8B-B14F-4D97-AF65-F5344CB8AC3E}">
        <p14:creationId xmlns:p14="http://schemas.microsoft.com/office/powerpoint/2010/main" val="178899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720808" y="1442864"/>
            <a:ext cx="3563895" cy="7620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smtClean="0"/>
              <a:t>Puntos</a:t>
            </a:r>
            <a:r>
              <a:rPr lang="en-US" sz="2800" b="1" dirty="0" smtClean="0"/>
              <a:t> </a:t>
            </a:r>
            <a:r>
              <a:rPr lang="en-US" sz="2800" b="1" dirty="0" err="1" smtClean="0"/>
              <a:t>importantes</a:t>
            </a:r>
            <a:endParaRPr lang="en-US" sz="2800" b="1" dirty="0"/>
          </a:p>
        </p:txBody>
      </p:sp>
      <p:sp>
        <p:nvSpPr>
          <p:cNvPr id="9" name="Rounded Rectangle 21"/>
          <p:cNvSpPr/>
          <p:nvPr/>
        </p:nvSpPr>
        <p:spPr>
          <a:xfrm>
            <a:off x="720810" y="2420888"/>
            <a:ext cx="3563894" cy="2448272"/>
          </a:xfrm>
          <a:prstGeom prst="roundRect">
            <a:avLst/>
          </a:prstGeom>
          <a:solidFill>
            <a:schemeClr val="bg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225425" indent="-225425">
              <a:buFont typeface="Arial" panose="020B0604020202020204" pitchFamily="34" charset="0"/>
              <a:buChar char="•"/>
            </a:pPr>
            <a:r>
              <a:rPr lang="es-ES" sz="2200" dirty="0">
                <a:solidFill>
                  <a:schemeClr val="accent1"/>
                </a:solidFill>
              </a:rPr>
              <a:t>Resuma las principales </a:t>
            </a:r>
            <a:r>
              <a:rPr lang="es-ES" sz="2200" dirty="0" smtClean="0">
                <a:solidFill>
                  <a:schemeClr val="accent1"/>
                </a:solidFill>
              </a:rPr>
              <a:t>conclusiones</a:t>
            </a:r>
          </a:p>
          <a:p>
            <a:pPr marL="225425" indent="-225425">
              <a:buFont typeface="Arial" panose="020B0604020202020204" pitchFamily="34" charset="0"/>
              <a:buChar char="•"/>
            </a:pPr>
            <a:r>
              <a:rPr lang="es-ES" sz="2200" dirty="0" smtClean="0">
                <a:solidFill>
                  <a:schemeClr val="accent1"/>
                </a:solidFill>
              </a:rPr>
              <a:t>Inicie con el tema del trabajo</a:t>
            </a:r>
            <a:endParaRPr lang="es-ES" sz="2200" dirty="0">
              <a:solidFill>
                <a:schemeClr val="accent1"/>
              </a:solidFill>
            </a:endParaRPr>
          </a:p>
          <a:p>
            <a:pPr marL="225425" indent="-225425">
              <a:buFont typeface="Arial" panose="020B0604020202020204" pitchFamily="34" charset="0"/>
              <a:buChar char="•"/>
            </a:pPr>
            <a:r>
              <a:rPr lang="es-ES" sz="2200" dirty="0" smtClean="0">
                <a:solidFill>
                  <a:schemeClr val="accent1"/>
                </a:solidFill>
              </a:rPr>
              <a:t>Palabras </a:t>
            </a:r>
            <a:r>
              <a:rPr lang="es-ES" sz="2200" dirty="0">
                <a:solidFill>
                  <a:schemeClr val="accent1"/>
                </a:solidFill>
              </a:rPr>
              <a:t>clave </a:t>
            </a:r>
          </a:p>
          <a:p>
            <a:pPr marL="225425" indent="-225425">
              <a:buFont typeface="Arial" panose="020B0604020202020204" pitchFamily="34" charset="0"/>
              <a:buChar char="•"/>
            </a:pPr>
            <a:r>
              <a:rPr lang="es-ES" sz="2200" dirty="0">
                <a:solidFill>
                  <a:schemeClr val="accent1"/>
                </a:solidFill>
              </a:rPr>
              <a:t>Menos de 20 </a:t>
            </a:r>
            <a:r>
              <a:rPr lang="es-ES" sz="2200" dirty="0" smtClean="0">
                <a:solidFill>
                  <a:schemeClr val="accent1"/>
                </a:solidFill>
              </a:rPr>
              <a:t>palabras</a:t>
            </a:r>
          </a:p>
        </p:txBody>
      </p:sp>
      <p:sp>
        <p:nvSpPr>
          <p:cNvPr id="10" name="Rounded Rectangle 21"/>
          <p:cNvSpPr/>
          <p:nvPr/>
        </p:nvSpPr>
        <p:spPr>
          <a:xfrm>
            <a:off x="4818103" y="1442864"/>
            <a:ext cx="3563895" cy="762000"/>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smtClean="0"/>
              <a:t>Evitar</a:t>
            </a:r>
            <a:endParaRPr lang="en-US" sz="2800" b="1" dirty="0"/>
          </a:p>
        </p:txBody>
      </p:sp>
      <p:sp>
        <p:nvSpPr>
          <p:cNvPr id="11" name="Rounded Rectangle 21"/>
          <p:cNvSpPr/>
          <p:nvPr/>
        </p:nvSpPr>
        <p:spPr>
          <a:xfrm>
            <a:off x="4818105" y="2492896"/>
            <a:ext cx="3563895" cy="2232248"/>
          </a:xfrm>
          <a:prstGeom prst="roundRect">
            <a:avLst/>
          </a:prstGeom>
          <a:solidFill>
            <a:schemeClr val="bg1"/>
          </a:solid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solidFill>
                  <a:schemeClr val="tx2"/>
                </a:solidFill>
              </a:rPr>
              <a:t>Preguntas</a:t>
            </a:r>
            <a:endParaRPr lang="en-US" sz="2400" b="1" dirty="0" smtClean="0">
              <a:solidFill>
                <a:schemeClr val="tx2"/>
              </a:solidFill>
            </a:endParaRPr>
          </a:p>
          <a:p>
            <a:pPr algn="ctr"/>
            <a:r>
              <a:rPr lang="en-US" altLang="ja-JP" sz="2400" b="1" dirty="0" err="1" smtClean="0">
                <a:solidFill>
                  <a:schemeClr val="tx2"/>
                </a:solidFill>
              </a:rPr>
              <a:t>Abreviaciones</a:t>
            </a:r>
            <a:endParaRPr lang="en-US" sz="2400" b="1" dirty="0">
              <a:solidFill>
                <a:schemeClr val="tx2"/>
              </a:solidFill>
            </a:endParaRPr>
          </a:p>
          <a:p>
            <a:pPr algn="ctr"/>
            <a:r>
              <a:rPr lang="en-US" sz="2400" b="1" dirty="0" smtClean="0">
                <a:solidFill>
                  <a:schemeClr val="tx2"/>
                </a:solidFill>
              </a:rPr>
              <a:t>“New” o “novel”</a:t>
            </a:r>
            <a:endParaRPr lang="en-US" sz="2400" b="1" dirty="0">
              <a:solidFill>
                <a:schemeClr val="tx2"/>
              </a:solidFill>
            </a:endParaRPr>
          </a:p>
        </p:txBody>
      </p:sp>
      <p:sp>
        <p:nvSpPr>
          <p:cNvPr id="3" name="TextBox 2"/>
          <p:cNvSpPr txBox="1"/>
          <p:nvPr/>
        </p:nvSpPr>
        <p:spPr>
          <a:xfrm>
            <a:off x="227012" y="5180942"/>
            <a:ext cx="8640960" cy="830997"/>
          </a:xfrm>
          <a:prstGeom prst="rect">
            <a:avLst/>
          </a:prstGeom>
          <a:noFill/>
          <a:ln>
            <a:solidFill>
              <a:srgbClr val="FF9900"/>
            </a:solidFill>
          </a:ln>
        </p:spPr>
        <p:txBody>
          <a:bodyPr wrap="square" rtlCol="0">
            <a:spAutoFit/>
          </a:bodyPr>
          <a:lstStyle/>
          <a:p>
            <a:pPr algn="ctr"/>
            <a:r>
              <a:rPr lang="en-US" sz="2400" b="1" i="1" dirty="0">
                <a:ea typeface="Lucida Grande"/>
                <a:cs typeface="Calibri"/>
              </a:rPr>
              <a:t>El </a:t>
            </a:r>
            <a:r>
              <a:rPr lang="en-US" sz="2400" b="1" i="1" dirty="0" err="1">
                <a:ea typeface="Lucida Grande"/>
                <a:cs typeface="Calibri"/>
              </a:rPr>
              <a:t>título</a:t>
            </a:r>
            <a:r>
              <a:rPr lang="en-US" sz="2400" b="1" i="1" dirty="0">
                <a:ea typeface="Lucida Grande"/>
                <a:cs typeface="Calibri"/>
              </a:rPr>
              <a:t> </a:t>
            </a:r>
            <a:r>
              <a:rPr lang="en-US" sz="2400" b="1" i="1" dirty="0" err="1">
                <a:ea typeface="Lucida Grande"/>
                <a:cs typeface="Calibri"/>
              </a:rPr>
              <a:t>debe</a:t>
            </a:r>
            <a:r>
              <a:rPr lang="en-US" sz="2400" b="1" i="1" dirty="0">
                <a:ea typeface="Lucida Grande"/>
                <a:cs typeface="Calibri"/>
              </a:rPr>
              <a:t> </a:t>
            </a:r>
            <a:r>
              <a:rPr lang="en-US" sz="2400" b="1" i="1" dirty="0" err="1" smtClean="0">
                <a:ea typeface="Lucida Grande"/>
                <a:cs typeface="Calibri"/>
              </a:rPr>
              <a:t>incluir</a:t>
            </a:r>
            <a:r>
              <a:rPr lang="en-US" sz="2400" b="1" i="1" dirty="0" smtClean="0">
                <a:ea typeface="Lucida Grande"/>
                <a:cs typeface="Calibri"/>
              </a:rPr>
              <a:t> el </a:t>
            </a:r>
            <a:r>
              <a:rPr lang="en-US" sz="2400" b="1" i="1" dirty="0" err="1" smtClean="0">
                <a:ea typeface="Lucida Grande"/>
                <a:cs typeface="Calibri"/>
              </a:rPr>
              <a:t>menor</a:t>
            </a:r>
            <a:r>
              <a:rPr lang="en-US" sz="2400" b="1" i="1" dirty="0" smtClean="0">
                <a:ea typeface="Lucida Grande"/>
                <a:cs typeface="Calibri"/>
              </a:rPr>
              <a:t> </a:t>
            </a:r>
            <a:r>
              <a:rPr lang="en-US" sz="2400" b="1" i="1" dirty="0" err="1" smtClean="0">
                <a:ea typeface="Lucida Grande"/>
                <a:cs typeface="Calibri"/>
              </a:rPr>
              <a:t>número</a:t>
            </a:r>
            <a:r>
              <a:rPr lang="en-US" sz="2400" b="1" i="1" dirty="0" smtClean="0">
                <a:ea typeface="Lucida Grande"/>
                <a:cs typeface="Calibri"/>
              </a:rPr>
              <a:t> </a:t>
            </a:r>
            <a:r>
              <a:rPr lang="en-US" sz="2400" b="1" i="1" dirty="0" err="1" smtClean="0">
                <a:ea typeface="Lucida Grande"/>
                <a:cs typeface="Calibri"/>
              </a:rPr>
              <a:t>posible</a:t>
            </a:r>
            <a:r>
              <a:rPr lang="en-US" sz="2400" b="1" i="1" dirty="0" smtClean="0">
                <a:ea typeface="Lucida Grande"/>
                <a:cs typeface="Calibri"/>
              </a:rPr>
              <a:t> de </a:t>
            </a:r>
            <a:r>
              <a:rPr lang="en-US" sz="2400" b="1" i="1" dirty="0" err="1" smtClean="0">
                <a:ea typeface="Lucida Grande"/>
                <a:cs typeface="Calibri"/>
              </a:rPr>
              <a:t>palabras</a:t>
            </a:r>
            <a:r>
              <a:rPr lang="en-US" sz="2400" b="1" i="1" dirty="0" smtClean="0">
                <a:ea typeface="Lucida Grande"/>
                <a:cs typeface="Calibri"/>
              </a:rPr>
              <a:t>, </a:t>
            </a:r>
            <a:r>
              <a:rPr lang="en-US" sz="2400" b="1" i="1" dirty="0" err="1" smtClean="0">
                <a:ea typeface="Lucida Grande"/>
                <a:cs typeface="Calibri"/>
              </a:rPr>
              <a:t>ser</a:t>
            </a:r>
            <a:r>
              <a:rPr lang="en-US" sz="2400" b="1" i="1" dirty="0" smtClean="0">
                <a:ea typeface="Lucida Grande"/>
                <a:cs typeface="Calibri"/>
              </a:rPr>
              <a:t> </a:t>
            </a:r>
            <a:r>
              <a:rPr lang="en-US" sz="2400" b="1" i="1" dirty="0" err="1">
                <a:ea typeface="Lucida Grande"/>
                <a:cs typeface="Calibri"/>
              </a:rPr>
              <a:t>conciso</a:t>
            </a:r>
            <a:r>
              <a:rPr lang="en-US" sz="2400" b="1" i="1" dirty="0">
                <a:ea typeface="Lucida Grande"/>
                <a:cs typeface="Calibri"/>
              </a:rPr>
              <a:t> y </a:t>
            </a:r>
            <a:r>
              <a:rPr lang="en-US" sz="2400" b="1" i="1" dirty="0" err="1">
                <a:ea typeface="Lucida Grande"/>
                <a:cs typeface="Calibri"/>
              </a:rPr>
              <a:t>resumir</a:t>
            </a:r>
            <a:r>
              <a:rPr lang="en-US" sz="2400" b="1" i="1" dirty="0">
                <a:ea typeface="Lucida Grande"/>
                <a:cs typeface="Calibri"/>
              </a:rPr>
              <a:t> </a:t>
            </a:r>
            <a:r>
              <a:rPr lang="en-US" sz="2400" b="1" i="1" dirty="0" err="1" smtClean="0">
                <a:ea typeface="Lucida Grande"/>
                <a:cs typeface="Calibri"/>
              </a:rPr>
              <a:t>sus</a:t>
            </a:r>
            <a:r>
              <a:rPr lang="en-US" sz="2400" b="1" i="1" dirty="0" smtClean="0">
                <a:ea typeface="Lucida Grande"/>
                <a:cs typeface="Calibri"/>
              </a:rPr>
              <a:t> </a:t>
            </a:r>
            <a:r>
              <a:rPr lang="en-US" sz="2400" b="1" i="1" dirty="0" err="1">
                <a:ea typeface="Lucida Grande"/>
                <a:cs typeface="Calibri"/>
              </a:rPr>
              <a:t>hallazgos</a:t>
            </a:r>
            <a:r>
              <a:rPr lang="en-US" sz="2400" b="1" i="1" dirty="0">
                <a:ea typeface="Lucida Grande"/>
                <a:cs typeface="Calibri"/>
              </a:rPr>
              <a:t> </a:t>
            </a:r>
            <a:r>
              <a:rPr lang="en-US" sz="2400" b="1" i="1" dirty="0" smtClean="0">
                <a:ea typeface="Lucida Grande"/>
                <a:cs typeface="Calibri"/>
              </a:rPr>
              <a:t>clave</a:t>
            </a:r>
            <a:endParaRPr lang="en-US" sz="2400" b="1" i="1" dirty="0">
              <a:cs typeface="Calibri"/>
            </a:endParaRPr>
          </a:p>
        </p:txBody>
      </p:sp>
      <p:sp>
        <p:nvSpPr>
          <p:cNvPr id="2" name="1 Marcador de pie de página"/>
          <p:cNvSpPr>
            <a:spLocks noGrp="1"/>
          </p:cNvSpPr>
          <p:nvPr>
            <p:ph type="ftr" sz="quarter" idx="11"/>
          </p:nvPr>
        </p:nvSpPr>
        <p:spPr/>
        <p:txBody>
          <a:bodyPr/>
          <a:lstStyle/>
          <a:p>
            <a:endParaRPr lang="en-US" dirty="0">
              <a:solidFill>
                <a:srgbClr val="494949"/>
              </a:solidFill>
            </a:endParaRPr>
          </a:p>
        </p:txBody>
      </p:sp>
      <p:sp>
        <p:nvSpPr>
          <p:cNvPr id="4" name="3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25</a:t>
            </a:fld>
            <a:endParaRPr lang="en-US" dirty="0">
              <a:solidFill>
                <a:srgbClr val="494949"/>
              </a:solidFill>
            </a:endParaRPr>
          </a:p>
        </p:txBody>
      </p:sp>
      <p:sp>
        <p:nvSpPr>
          <p:cNvPr id="12" name="Title 1"/>
          <p:cNvSpPr>
            <a:spLocks noGrp="1"/>
          </p:cNvSpPr>
          <p:nvPr>
            <p:ph type="title"/>
          </p:nvPr>
        </p:nvSpPr>
        <p:spPr>
          <a:xfrm>
            <a:off x="3241104" y="260648"/>
            <a:ext cx="5867400" cy="854281"/>
          </a:xfrm>
        </p:spPr>
        <p:txBody>
          <a:bodyPr/>
          <a:lstStyle/>
          <a:p>
            <a:r>
              <a:rPr lang="es-MX" noProof="0" dirty="0" smtClean="0"/>
              <a:t>Títulos efectivos</a:t>
            </a:r>
            <a:endParaRPr lang="es-MX" noProof="0" dirty="0"/>
          </a:p>
        </p:txBody>
      </p:sp>
    </p:spTree>
    <p:extLst>
      <p:ext uri="{BB962C8B-B14F-4D97-AF65-F5344CB8AC3E}">
        <p14:creationId xmlns:p14="http://schemas.microsoft.com/office/powerpoint/2010/main" val="96140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Recortar rectángulo de esquina sencilla"/>
          <p:cNvSpPr/>
          <p:nvPr/>
        </p:nvSpPr>
        <p:spPr>
          <a:xfrm>
            <a:off x="7020272" y="2852936"/>
            <a:ext cx="1224136" cy="1224136"/>
          </a:xfrm>
          <a:prstGeom prst="snip1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4" name="13 Marcador de pie de página"/>
          <p:cNvSpPr>
            <a:spLocks noGrp="1"/>
          </p:cNvSpPr>
          <p:nvPr>
            <p:ph type="ftr" sz="quarter" idx="11"/>
          </p:nvPr>
        </p:nvSpPr>
        <p:spPr/>
        <p:txBody>
          <a:bodyPr/>
          <a:lstStyle/>
          <a:p>
            <a:endParaRPr lang="en-US" dirty="0">
              <a:solidFill>
                <a:srgbClr val="494949"/>
              </a:solidFill>
            </a:endParaRPr>
          </a:p>
        </p:txBody>
      </p:sp>
      <p:sp>
        <p:nvSpPr>
          <p:cNvPr id="3" name="2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26</a:t>
            </a:fld>
            <a:endParaRPr lang="en-US" dirty="0">
              <a:solidFill>
                <a:srgbClr val="494949"/>
              </a:solidFill>
            </a:endParaRPr>
          </a:p>
        </p:txBody>
      </p:sp>
      <p:sp>
        <p:nvSpPr>
          <p:cNvPr id="2" name="Title 1"/>
          <p:cNvSpPr>
            <a:spLocks noGrp="1"/>
          </p:cNvSpPr>
          <p:nvPr>
            <p:ph type="title"/>
          </p:nvPr>
        </p:nvSpPr>
        <p:spPr>
          <a:xfrm>
            <a:off x="2809056" y="274638"/>
            <a:ext cx="5867400" cy="854281"/>
          </a:xfrm>
        </p:spPr>
        <p:txBody>
          <a:bodyPr/>
          <a:lstStyle/>
          <a:p>
            <a:pPr algn="ctr"/>
            <a:r>
              <a:rPr lang="es-MX" noProof="0" dirty="0" err="1" smtClean="0"/>
              <a:t>Resúmen</a:t>
            </a:r>
            <a:r>
              <a:rPr lang="es-MX" noProof="0" dirty="0" smtClean="0"/>
              <a:t> / </a:t>
            </a:r>
            <a:r>
              <a:rPr lang="es-MX" noProof="0" dirty="0" err="1" smtClean="0"/>
              <a:t>Abstract</a:t>
            </a:r>
            <a:endParaRPr lang="es-MX" noProof="0" dirty="0"/>
          </a:p>
        </p:txBody>
      </p:sp>
      <p:sp>
        <p:nvSpPr>
          <p:cNvPr id="4" name="Oval 3"/>
          <p:cNvSpPr/>
          <p:nvPr/>
        </p:nvSpPr>
        <p:spPr>
          <a:xfrm>
            <a:off x="3059832" y="2861592"/>
            <a:ext cx="3238500" cy="1431504"/>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Es</a:t>
            </a:r>
            <a:r>
              <a:rPr lang="en-US" sz="2400" b="1" dirty="0" smtClean="0"/>
              <a:t> la </a:t>
            </a:r>
            <a:r>
              <a:rPr lang="en-US" sz="2400" b="1" dirty="0" err="1" smtClean="0"/>
              <a:t>primera</a:t>
            </a:r>
            <a:r>
              <a:rPr lang="en-US" sz="2400" b="1" dirty="0" smtClean="0"/>
              <a:t> </a:t>
            </a:r>
            <a:r>
              <a:rPr lang="en-US" sz="2400" b="1" dirty="0" err="1" smtClean="0"/>
              <a:t>impresión</a:t>
            </a:r>
            <a:r>
              <a:rPr lang="en-US" sz="2400" b="1" dirty="0" smtClean="0"/>
              <a:t> de </a:t>
            </a:r>
            <a:r>
              <a:rPr lang="en-US" sz="2400" b="1" dirty="0" err="1" smtClean="0"/>
              <a:t>su</a:t>
            </a:r>
            <a:r>
              <a:rPr lang="en-US" sz="2400" b="1" dirty="0" smtClean="0"/>
              <a:t> </a:t>
            </a:r>
            <a:r>
              <a:rPr lang="en-US" sz="2400" b="1" dirty="0" err="1" smtClean="0"/>
              <a:t>texto</a:t>
            </a:r>
            <a:endParaRPr lang="en-US" sz="2400" b="1" dirty="0"/>
          </a:p>
        </p:txBody>
      </p:sp>
      <p:sp>
        <p:nvSpPr>
          <p:cNvPr id="7" name="Rounded Rectangle 6"/>
          <p:cNvSpPr/>
          <p:nvPr/>
        </p:nvSpPr>
        <p:spPr>
          <a:xfrm>
            <a:off x="3619500" y="1556792"/>
            <a:ext cx="2133600" cy="762000"/>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00" b="1" dirty="0" err="1" smtClean="0"/>
              <a:t>Importancia</a:t>
            </a:r>
            <a:r>
              <a:rPr lang="en-US" sz="2300" b="1" dirty="0" smtClean="0"/>
              <a:t> de </a:t>
            </a:r>
            <a:r>
              <a:rPr lang="en-US" sz="2300" b="1" dirty="0" err="1" smtClean="0"/>
              <a:t>sus</a:t>
            </a:r>
            <a:r>
              <a:rPr lang="en-US" sz="2300" b="1" dirty="0" smtClean="0"/>
              <a:t> </a:t>
            </a:r>
            <a:r>
              <a:rPr lang="en-US" sz="2300" b="1" dirty="0" err="1" smtClean="0"/>
              <a:t>resultados</a:t>
            </a:r>
            <a:endParaRPr lang="en-US" sz="2300" b="1" dirty="0"/>
          </a:p>
        </p:txBody>
      </p:sp>
      <p:sp>
        <p:nvSpPr>
          <p:cNvPr id="6" name="Right Arrow 5"/>
          <p:cNvSpPr/>
          <p:nvPr/>
        </p:nvSpPr>
        <p:spPr>
          <a:xfrm rot="16200000">
            <a:off x="4495800" y="2452142"/>
            <a:ext cx="381000" cy="228600"/>
          </a:xfrm>
          <a:prstGeom prst="rightArrow">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5943600" y="1556792"/>
            <a:ext cx="2228800" cy="762000"/>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Validez</a:t>
            </a:r>
            <a:r>
              <a:rPr lang="en-US" sz="2400" b="1" dirty="0" smtClean="0"/>
              <a:t> de </a:t>
            </a:r>
            <a:r>
              <a:rPr lang="en-US" sz="2400" b="1" dirty="0" err="1" smtClean="0"/>
              <a:t>sus</a:t>
            </a:r>
            <a:r>
              <a:rPr lang="en-US" sz="2400" b="1" dirty="0" smtClean="0"/>
              <a:t> </a:t>
            </a:r>
            <a:r>
              <a:rPr lang="en-US" sz="2400" b="1" dirty="0" err="1" smtClean="0"/>
              <a:t>conclusiones</a:t>
            </a:r>
            <a:endParaRPr lang="en-US" sz="2400" b="1" dirty="0"/>
          </a:p>
        </p:txBody>
      </p:sp>
      <p:sp>
        <p:nvSpPr>
          <p:cNvPr id="10" name="Right Arrow 9"/>
          <p:cNvSpPr/>
          <p:nvPr/>
        </p:nvSpPr>
        <p:spPr>
          <a:xfrm rot="18000000">
            <a:off x="6246016" y="2566298"/>
            <a:ext cx="628967" cy="241465"/>
          </a:xfrm>
          <a:prstGeom prst="rightArrow">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ounded Rectangle 4"/>
          <p:cNvSpPr/>
          <p:nvPr/>
        </p:nvSpPr>
        <p:spPr>
          <a:xfrm>
            <a:off x="1295400" y="1556792"/>
            <a:ext cx="2133600" cy="762000"/>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Relevancia</a:t>
            </a:r>
            <a:r>
              <a:rPr lang="en-US" sz="2400" b="1" dirty="0" smtClean="0"/>
              <a:t> de </a:t>
            </a:r>
            <a:r>
              <a:rPr lang="en-US" sz="2400" b="1" dirty="0" err="1" smtClean="0"/>
              <a:t>sus</a:t>
            </a:r>
            <a:r>
              <a:rPr lang="en-US" sz="2400" b="1" dirty="0" smtClean="0"/>
              <a:t> </a:t>
            </a:r>
            <a:r>
              <a:rPr lang="en-US" sz="2400" b="1" dirty="0" err="1" smtClean="0"/>
              <a:t>objetivos</a:t>
            </a:r>
            <a:endParaRPr lang="en-US" sz="2400" b="1" dirty="0"/>
          </a:p>
        </p:txBody>
      </p:sp>
      <p:sp>
        <p:nvSpPr>
          <p:cNvPr id="11" name="Right Arrow 10"/>
          <p:cNvSpPr/>
          <p:nvPr/>
        </p:nvSpPr>
        <p:spPr>
          <a:xfrm rot="3600000" flipH="1">
            <a:off x="2533649" y="2571454"/>
            <a:ext cx="628967" cy="231151"/>
          </a:xfrm>
          <a:prstGeom prst="rightArrow">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11 Rectángulo"/>
          <p:cNvSpPr/>
          <p:nvPr/>
        </p:nvSpPr>
        <p:spPr>
          <a:xfrm>
            <a:off x="7085724" y="2887803"/>
            <a:ext cx="1230692" cy="1077218"/>
          </a:xfrm>
          <a:prstGeom prst="rect">
            <a:avLst/>
          </a:prstGeom>
        </p:spPr>
        <p:txBody>
          <a:bodyPr wrap="square">
            <a:spAutoFit/>
          </a:bodyPr>
          <a:lstStyle/>
          <a:p>
            <a:endParaRPr lang="es-MX" sz="1600" dirty="0">
              <a:solidFill>
                <a:schemeClr val="bg1"/>
              </a:solidFill>
            </a:endParaRPr>
          </a:p>
          <a:p>
            <a:r>
              <a:rPr lang="en-US" sz="1600" b="1" dirty="0" smtClean="0">
                <a:solidFill>
                  <a:schemeClr val="bg1"/>
                </a:solidFill>
              </a:rPr>
              <a:t>Un </a:t>
            </a:r>
            <a:r>
              <a:rPr lang="en-US" sz="1600" b="1" dirty="0" err="1" smtClean="0">
                <a:solidFill>
                  <a:schemeClr val="bg1"/>
                </a:solidFill>
              </a:rPr>
              <a:t>párrafo</a:t>
            </a:r>
            <a:r>
              <a:rPr lang="en-US" sz="1600" b="1" dirty="0" smtClean="0">
                <a:solidFill>
                  <a:schemeClr val="bg1"/>
                </a:solidFill>
              </a:rPr>
              <a:t>: </a:t>
            </a:r>
          </a:p>
          <a:p>
            <a:r>
              <a:rPr lang="en-US" sz="1600" b="1" dirty="0" smtClean="0">
                <a:solidFill>
                  <a:schemeClr val="bg1"/>
                </a:solidFill>
              </a:rPr>
              <a:t>50-250 </a:t>
            </a:r>
            <a:r>
              <a:rPr lang="en-US" sz="1600" b="1" dirty="0" err="1" smtClean="0">
                <a:solidFill>
                  <a:schemeClr val="bg1"/>
                </a:solidFill>
              </a:rPr>
              <a:t>palabras</a:t>
            </a:r>
            <a:endParaRPr lang="en-US" sz="1600" dirty="0">
              <a:solidFill>
                <a:schemeClr val="bg1"/>
              </a:solidFill>
            </a:endParaRPr>
          </a:p>
        </p:txBody>
      </p:sp>
      <p:sp>
        <p:nvSpPr>
          <p:cNvPr id="17" name="TextBox 2"/>
          <p:cNvSpPr txBox="1"/>
          <p:nvPr/>
        </p:nvSpPr>
        <p:spPr>
          <a:xfrm>
            <a:off x="227012" y="5072551"/>
            <a:ext cx="8640960" cy="830997"/>
          </a:xfrm>
          <a:prstGeom prst="rect">
            <a:avLst/>
          </a:prstGeom>
          <a:noFill/>
          <a:ln>
            <a:solidFill>
              <a:srgbClr val="FF9900"/>
            </a:solidFill>
          </a:ln>
        </p:spPr>
        <p:txBody>
          <a:bodyPr wrap="square" rtlCol="0">
            <a:spAutoFit/>
          </a:bodyPr>
          <a:lstStyle/>
          <a:p>
            <a:pPr algn="ctr"/>
            <a:r>
              <a:rPr lang="es-MX" sz="2400" b="1" i="1" dirty="0" smtClean="0">
                <a:ea typeface="Lucida Grande"/>
                <a:cs typeface="Calibri"/>
              </a:rPr>
              <a:t>Juzgue el estilo de su escritura y tenga en cuenta que </a:t>
            </a:r>
          </a:p>
          <a:p>
            <a:pPr algn="ctr"/>
            <a:r>
              <a:rPr lang="es-MX" sz="2400" b="1" i="1" dirty="0" smtClean="0">
                <a:ea typeface="Lucida Grande"/>
                <a:cs typeface="Calibri"/>
              </a:rPr>
              <a:t>probablemente el resumen sea la única parte leída</a:t>
            </a:r>
            <a:endParaRPr lang="es-MX" sz="2400" b="1" i="1" dirty="0">
              <a:cs typeface="Calibri"/>
            </a:endParaRPr>
          </a:p>
        </p:txBody>
      </p:sp>
    </p:spTree>
    <p:extLst>
      <p:ext uri="{BB962C8B-B14F-4D97-AF65-F5344CB8AC3E}">
        <p14:creationId xmlns:p14="http://schemas.microsoft.com/office/powerpoint/2010/main" val="30487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endParaRPr lang="en-US" dirty="0">
              <a:solidFill>
                <a:srgbClr val="494949"/>
              </a:solidFill>
            </a:endParaRPr>
          </a:p>
        </p:txBody>
      </p:sp>
      <p:sp>
        <p:nvSpPr>
          <p:cNvPr id="3" name="2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27</a:t>
            </a:fld>
            <a:endParaRPr lang="en-US" dirty="0">
              <a:solidFill>
                <a:srgbClr val="494949"/>
              </a:solidFill>
            </a:endParaRPr>
          </a:p>
        </p:txBody>
      </p:sp>
      <p:sp>
        <p:nvSpPr>
          <p:cNvPr id="2" name="Title 1"/>
          <p:cNvSpPr>
            <a:spLocks noGrp="1"/>
          </p:cNvSpPr>
          <p:nvPr>
            <p:ph type="title"/>
          </p:nvPr>
        </p:nvSpPr>
        <p:spPr/>
        <p:txBody>
          <a:bodyPr/>
          <a:lstStyle/>
          <a:p>
            <a:r>
              <a:rPr lang="es-MX" dirty="0" smtClean="0"/>
              <a:t>Construyendo el resumen</a:t>
            </a:r>
            <a:endParaRPr lang="es-MX" noProof="0" dirty="0"/>
          </a:p>
        </p:txBody>
      </p:sp>
      <p:sp>
        <p:nvSpPr>
          <p:cNvPr id="26" name="Rounded Rectangle 25"/>
          <p:cNvSpPr/>
          <p:nvPr/>
        </p:nvSpPr>
        <p:spPr>
          <a:xfrm>
            <a:off x="609600" y="3014954"/>
            <a:ext cx="2301766" cy="609449"/>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bg1"/>
                </a:solidFill>
              </a:rPr>
              <a:t>Objetivos</a:t>
            </a:r>
            <a:endParaRPr lang="en-US" sz="2800" b="1" dirty="0">
              <a:solidFill>
                <a:schemeClr val="bg1"/>
              </a:solidFill>
            </a:endParaRPr>
          </a:p>
        </p:txBody>
      </p:sp>
      <p:sp>
        <p:nvSpPr>
          <p:cNvPr id="27" name="Rounded Rectangle 26"/>
          <p:cNvSpPr/>
          <p:nvPr/>
        </p:nvSpPr>
        <p:spPr>
          <a:xfrm>
            <a:off x="609600" y="2276872"/>
            <a:ext cx="2301766" cy="609449"/>
          </a:xfrm>
          <a:prstGeom prst="round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t>Antecedentes</a:t>
            </a:r>
            <a:endParaRPr lang="en-US" sz="2800" b="1" dirty="0"/>
          </a:p>
        </p:txBody>
      </p:sp>
      <p:sp>
        <p:nvSpPr>
          <p:cNvPr id="28" name="Rounded Rectangle 27"/>
          <p:cNvSpPr/>
          <p:nvPr/>
        </p:nvSpPr>
        <p:spPr>
          <a:xfrm>
            <a:off x="609600" y="3753036"/>
            <a:ext cx="2301766" cy="609449"/>
          </a:xfrm>
          <a:prstGeom prst="round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bg1"/>
                </a:solidFill>
              </a:rPr>
              <a:t>Métodos</a:t>
            </a:r>
            <a:endParaRPr lang="en-US" sz="2800" b="1" dirty="0">
              <a:solidFill>
                <a:schemeClr val="bg1"/>
              </a:solidFill>
            </a:endParaRPr>
          </a:p>
        </p:txBody>
      </p:sp>
      <p:sp>
        <p:nvSpPr>
          <p:cNvPr id="29" name="Rounded Rectangle 28"/>
          <p:cNvSpPr/>
          <p:nvPr/>
        </p:nvSpPr>
        <p:spPr>
          <a:xfrm>
            <a:off x="609600" y="4491118"/>
            <a:ext cx="2301766" cy="609449"/>
          </a:xfrm>
          <a:prstGeom prst="roundRect">
            <a:avLst/>
          </a:prstGeom>
          <a:solidFill>
            <a:srgbClr val="E851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bg1"/>
                </a:solidFill>
              </a:rPr>
              <a:t>Resultados</a:t>
            </a:r>
            <a:endParaRPr lang="en-US" sz="2800" b="1" dirty="0">
              <a:solidFill>
                <a:schemeClr val="bg1"/>
              </a:solidFill>
            </a:endParaRPr>
          </a:p>
        </p:txBody>
      </p:sp>
      <p:sp>
        <p:nvSpPr>
          <p:cNvPr id="30" name="Rounded Rectangle 29"/>
          <p:cNvSpPr/>
          <p:nvPr/>
        </p:nvSpPr>
        <p:spPr>
          <a:xfrm>
            <a:off x="609600" y="5229200"/>
            <a:ext cx="2301766" cy="609449"/>
          </a:xfrm>
          <a:prstGeom prst="roundRect">
            <a:avLst/>
          </a:prstGeom>
          <a:solidFill>
            <a:srgbClr val="512AA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bg1"/>
                </a:solidFill>
              </a:rPr>
              <a:t>Conclusión</a:t>
            </a:r>
            <a:endParaRPr lang="en-US" sz="2800" b="1" dirty="0">
              <a:solidFill>
                <a:schemeClr val="bg1"/>
              </a:solidFill>
            </a:endParaRPr>
          </a:p>
        </p:txBody>
      </p:sp>
      <p:sp>
        <p:nvSpPr>
          <p:cNvPr id="31" name="Rounded Rectangle 30"/>
          <p:cNvSpPr/>
          <p:nvPr/>
        </p:nvSpPr>
        <p:spPr>
          <a:xfrm>
            <a:off x="3810000" y="2276872"/>
            <a:ext cx="4953000" cy="609449"/>
          </a:xfrm>
          <a:prstGeom prst="roundRect">
            <a:avLst/>
          </a:prstGeom>
          <a:solidFill>
            <a:srgbClr val="FFFFFF"/>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schemeClr val="accent3"/>
                </a:solidFill>
              </a:rPr>
              <a:t>¿</a:t>
            </a:r>
            <a:r>
              <a:rPr lang="en-US" sz="2600" b="1" dirty="0" err="1" smtClean="0">
                <a:solidFill>
                  <a:schemeClr val="accent3"/>
                </a:solidFill>
              </a:rPr>
              <a:t>Porque</a:t>
            </a:r>
            <a:r>
              <a:rPr lang="en-US" sz="2600" b="1" dirty="0" smtClean="0">
                <a:solidFill>
                  <a:schemeClr val="accent3"/>
                </a:solidFill>
              </a:rPr>
              <a:t> se </a:t>
            </a:r>
            <a:r>
              <a:rPr lang="en-US" sz="2600" b="1" dirty="0" err="1" smtClean="0">
                <a:solidFill>
                  <a:schemeClr val="accent3"/>
                </a:solidFill>
              </a:rPr>
              <a:t>hizo</a:t>
            </a:r>
            <a:r>
              <a:rPr lang="en-US" sz="2600" b="1" dirty="0" smtClean="0">
                <a:solidFill>
                  <a:schemeClr val="accent3"/>
                </a:solidFill>
              </a:rPr>
              <a:t> el </a:t>
            </a:r>
            <a:r>
              <a:rPr lang="en-US" sz="2600" b="1" dirty="0" err="1" smtClean="0">
                <a:solidFill>
                  <a:schemeClr val="accent3"/>
                </a:solidFill>
              </a:rPr>
              <a:t>estudio</a:t>
            </a:r>
            <a:r>
              <a:rPr lang="en-US" sz="2600" b="1" dirty="0" smtClean="0">
                <a:solidFill>
                  <a:schemeClr val="accent3"/>
                </a:solidFill>
              </a:rPr>
              <a:t>?</a:t>
            </a:r>
            <a:endParaRPr lang="en-US" sz="2600" b="1" dirty="0">
              <a:solidFill>
                <a:schemeClr val="accent3"/>
              </a:solidFill>
            </a:endParaRPr>
          </a:p>
        </p:txBody>
      </p:sp>
      <p:sp>
        <p:nvSpPr>
          <p:cNvPr id="32" name="Right Arrow 31"/>
          <p:cNvSpPr/>
          <p:nvPr/>
        </p:nvSpPr>
        <p:spPr>
          <a:xfrm>
            <a:off x="3048000" y="2467258"/>
            <a:ext cx="609600" cy="228676"/>
          </a:xfrm>
          <a:prstGeom prst="rightArrow">
            <a:avLst/>
          </a:prstGeom>
          <a:solidFill>
            <a:schemeClr val="accent3"/>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ounded Rectangle 32"/>
          <p:cNvSpPr/>
          <p:nvPr/>
        </p:nvSpPr>
        <p:spPr>
          <a:xfrm>
            <a:off x="3810000" y="3014954"/>
            <a:ext cx="4953000" cy="609449"/>
          </a:xfrm>
          <a:prstGeom prst="roundRect">
            <a:avLst/>
          </a:prstGeom>
          <a:solidFill>
            <a:srgbClr val="FFFFFF"/>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accent1"/>
                </a:solidFill>
              </a:rPr>
              <a:t>Hipótesis</a:t>
            </a:r>
            <a:r>
              <a:rPr lang="en-US" sz="2800" b="1" dirty="0" smtClean="0">
                <a:solidFill>
                  <a:schemeClr val="accent1"/>
                </a:solidFill>
              </a:rPr>
              <a:t> </a:t>
            </a:r>
            <a:endParaRPr lang="en-US" sz="2800" b="1" dirty="0">
              <a:solidFill>
                <a:schemeClr val="accent1"/>
              </a:solidFill>
            </a:endParaRPr>
          </a:p>
        </p:txBody>
      </p:sp>
      <p:sp>
        <p:nvSpPr>
          <p:cNvPr id="34" name="Right Arrow 33"/>
          <p:cNvSpPr/>
          <p:nvPr/>
        </p:nvSpPr>
        <p:spPr>
          <a:xfrm>
            <a:off x="3048000" y="3205340"/>
            <a:ext cx="609600" cy="228676"/>
          </a:xfrm>
          <a:prstGeom prst="rightArrow">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ed Rectangle 34"/>
          <p:cNvSpPr/>
          <p:nvPr/>
        </p:nvSpPr>
        <p:spPr>
          <a:xfrm>
            <a:off x="3810000" y="3753036"/>
            <a:ext cx="4953000" cy="609449"/>
          </a:xfrm>
          <a:prstGeom prst="roundRect">
            <a:avLst/>
          </a:prstGeom>
          <a:solidFill>
            <a:srgbClr val="FFFFFF"/>
          </a:solidFill>
          <a:ln>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2"/>
                </a:solidFill>
              </a:rPr>
              <a:t>Técnicas</a:t>
            </a:r>
            <a:r>
              <a:rPr lang="en-US" sz="2800" b="1" dirty="0" smtClean="0">
                <a:solidFill>
                  <a:schemeClr val="tx2"/>
                </a:solidFill>
              </a:rPr>
              <a:t> </a:t>
            </a:r>
            <a:endParaRPr lang="en-US" sz="2800" b="1" dirty="0">
              <a:solidFill>
                <a:schemeClr val="tx2"/>
              </a:solidFill>
            </a:endParaRPr>
          </a:p>
        </p:txBody>
      </p:sp>
      <p:sp>
        <p:nvSpPr>
          <p:cNvPr id="36" name="Right Arrow 35"/>
          <p:cNvSpPr/>
          <p:nvPr/>
        </p:nvSpPr>
        <p:spPr>
          <a:xfrm>
            <a:off x="3048000" y="3943422"/>
            <a:ext cx="609600" cy="228676"/>
          </a:xfrm>
          <a:prstGeom prst="rightArrow">
            <a:avLst/>
          </a:prstGeom>
          <a:solidFill>
            <a:schemeClr val="tx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ounded Rectangle 36"/>
          <p:cNvSpPr/>
          <p:nvPr/>
        </p:nvSpPr>
        <p:spPr>
          <a:xfrm>
            <a:off x="3810000" y="4491118"/>
            <a:ext cx="4953000" cy="609449"/>
          </a:xfrm>
          <a:prstGeom prst="roundRect">
            <a:avLst/>
          </a:prstGeom>
          <a:solidFill>
            <a:srgbClr val="FFFFFF"/>
          </a:solidFill>
          <a:ln>
            <a:solidFill>
              <a:srgbClr val="E851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rgbClr val="E85100"/>
                </a:solidFill>
              </a:rPr>
              <a:t>Hallazgos</a:t>
            </a:r>
            <a:r>
              <a:rPr lang="en-US" sz="2600" b="1" dirty="0" smtClean="0">
                <a:solidFill>
                  <a:srgbClr val="E85100"/>
                </a:solidFill>
              </a:rPr>
              <a:t> </a:t>
            </a:r>
            <a:r>
              <a:rPr lang="en-US" sz="2600" b="1" dirty="0" err="1" smtClean="0">
                <a:solidFill>
                  <a:srgbClr val="E85100"/>
                </a:solidFill>
              </a:rPr>
              <a:t>más</a:t>
            </a:r>
            <a:r>
              <a:rPr lang="en-US" sz="2600" b="1" dirty="0" smtClean="0">
                <a:solidFill>
                  <a:srgbClr val="E85100"/>
                </a:solidFill>
              </a:rPr>
              <a:t> </a:t>
            </a:r>
            <a:r>
              <a:rPr lang="en-US" sz="2600" b="1" dirty="0" err="1" smtClean="0">
                <a:solidFill>
                  <a:srgbClr val="E85100"/>
                </a:solidFill>
              </a:rPr>
              <a:t>importantes</a:t>
            </a:r>
            <a:endParaRPr lang="en-US" sz="2600" b="1" dirty="0">
              <a:solidFill>
                <a:srgbClr val="E85100"/>
              </a:solidFill>
            </a:endParaRPr>
          </a:p>
        </p:txBody>
      </p:sp>
      <p:sp>
        <p:nvSpPr>
          <p:cNvPr id="38" name="Right Arrow 37"/>
          <p:cNvSpPr/>
          <p:nvPr/>
        </p:nvSpPr>
        <p:spPr>
          <a:xfrm>
            <a:off x="3048000" y="4681504"/>
            <a:ext cx="609600" cy="228676"/>
          </a:xfrm>
          <a:prstGeom prst="rightArrow">
            <a:avLst/>
          </a:prstGeom>
          <a:solidFill>
            <a:srgbClr val="E8510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ounded Rectangle 38"/>
          <p:cNvSpPr/>
          <p:nvPr/>
        </p:nvSpPr>
        <p:spPr>
          <a:xfrm>
            <a:off x="3810000" y="5229199"/>
            <a:ext cx="4953000" cy="609449"/>
          </a:xfrm>
          <a:prstGeom prst="roundRect">
            <a:avLst/>
          </a:prstGeom>
          <a:solidFill>
            <a:srgbClr val="FFFFFF"/>
          </a:solidFill>
          <a:ln>
            <a:solidFill>
              <a:srgbClr val="512AA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smtClean="0">
                <a:solidFill>
                  <a:srgbClr val="512AAD"/>
                </a:solidFill>
              </a:rPr>
              <a:t>Conclusiones</a:t>
            </a:r>
            <a:r>
              <a:rPr lang="en-US" sz="2600" b="1" dirty="0" smtClean="0">
                <a:solidFill>
                  <a:srgbClr val="512AAD"/>
                </a:solidFill>
              </a:rPr>
              <a:t>/</a:t>
            </a:r>
            <a:r>
              <a:rPr lang="en-US" sz="2600" b="1" dirty="0" err="1" smtClean="0">
                <a:solidFill>
                  <a:srgbClr val="512AAD"/>
                </a:solidFill>
              </a:rPr>
              <a:t>implicaciones</a:t>
            </a:r>
            <a:r>
              <a:rPr lang="en-US" sz="2600" b="1" dirty="0" smtClean="0">
                <a:solidFill>
                  <a:srgbClr val="512AAD"/>
                </a:solidFill>
              </a:rPr>
              <a:t> </a:t>
            </a:r>
            <a:endParaRPr lang="en-US" sz="2600" b="1" dirty="0">
              <a:solidFill>
                <a:srgbClr val="512AAD"/>
              </a:solidFill>
            </a:endParaRPr>
          </a:p>
        </p:txBody>
      </p:sp>
      <p:sp>
        <p:nvSpPr>
          <p:cNvPr id="40" name="Right Arrow 39"/>
          <p:cNvSpPr/>
          <p:nvPr/>
        </p:nvSpPr>
        <p:spPr>
          <a:xfrm>
            <a:off x="3048000" y="5419586"/>
            <a:ext cx="609600" cy="228676"/>
          </a:xfrm>
          <a:prstGeom prst="rightArrow">
            <a:avLst/>
          </a:prstGeom>
          <a:solidFill>
            <a:srgbClr val="512AAD"/>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Box 40"/>
          <p:cNvSpPr txBox="1"/>
          <p:nvPr/>
        </p:nvSpPr>
        <p:spPr>
          <a:xfrm>
            <a:off x="1403648" y="1513878"/>
            <a:ext cx="6480720" cy="523220"/>
          </a:xfrm>
          <a:prstGeom prst="rect">
            <a:avLst/>
          </a:prstGeom>
          <a:noFill/>
        </p:spPr>
        <p:txBody>
          <a:bodyPr wrap="square" rtlCol="0">
            <a:spAutoFit/>
          </a:bodyPr>
          <a:lstStyle/>
          <a:p>
            <a:pPr algn="ctr"/>
            <a:r>
              <a:rPr lang="en-US" sz="2800" b="1" i="1" dirty="0" err="1" smtClean="0"/>
              <a:t>Una</a:t>
            </a:r>
            <a:r>
              <a:rPr lang="en-US" sz="2800" b="1" i="1" dirty="0" smtClean="0"/>
              <a:t> </a:t>
            </a:r>
            <a:r>
              <a:rPr lang="en-US" sz="2800" b="1" i="1" dirty="0" err="1" smtClean="0"/>
              <a:t>breve</a:t>
            </a:r>
            <a:r>
              <a:rPr lang="en-US" sz="2800" b="1" i="1" dirty="0" smtClean="0"/>
              <a:t> </a:t>
            </a:r>
            <a:r>
              <a:rPr lang="en-US" sz="2800" b="1" i="1" dirty="0" err="1" smtClean="0"/>
              <a:t>síntesis</a:t>
            </a:r>
            <a:r>
              <a:rPr lang="en-US" sz="2800" b="1" i="1" dirty="0" smtClean="0"/>
              <a:t> de </a:t>
            </a:r>
            <a:r>
              <a:rPr lang="en-US" sz="2800" b="1" i="1" dirty="0" err="1" smtClean="0"/>
              <a:t>su</a:t>
            </a:r>
            <a:r>
              <a:rPr lang="en-US" sz="2800" b="1" i="1" dirty="0" smtClean="0"/>
              <a:t> </a:t>
            </a:r>
            <a:r>
              <a:rPr lang="en-US" sz="2800" b="1" i="1" dirty="0" err="1" smtClean="0"/>
              <a:t>investigación</a:t>
            </a:r>
            <a:endParaRPr lang="en-US" sz="2800" b="1" i="1" dirty="0"/>
          </a:p>
        </p:txBody>
      </p:sp>
    </p:spTree>
    <p:extLst>
      <p:ext uri="{BB962C8B-B14F-4D97-AF65-F5344CB8AC3E}">
        <p14:creationId xmlns:p14="http://schemas.microsoft.com/office/powerpoint/2010/main" val="2589763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500"/>
                                        <p:tgtEl>
                                          <p:spTgt spid="36"/>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ipe(left)">
                                      <p:cBhvr>
                                        <p:cTn id="50" dur="500"/>
                                        <p:tgtEl>
                                          <p:spTgt spid="38"/>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500"/>
                                        <p:tgtEl>
                                          <p:spTgt spid="30"/>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wipe(left)">
                                      <p:cBhvr>
                                        <p:cTn id="63" dur="500"/>
                                        <p:tgtEl>
                                          <p:spTgt spid="40"/>
                                        </p:tgtEl>
                                      </p:cBhvr>
                                    </p:animEffec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fade">
                                      <p:cBhvr>
                                        <p:cTn id="6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F2AE7022-7237-4923-8AD8-50E9DAF5E693}" type="slidenum">
              <a:rPr lang="en-US" smtClean="0"/>
              <a:pPr/>
              <a:t>28</a:t>
            </a:fld>
            <a:endParaRPr lang="en-US" dirty="0"/>
          </a:p>
        </p:txBody>
      </p:sp>
      <p:sp>
        <p:nvSpPr>
          <p:cNvPr id="2" name="Title 1"/>
          <p:cNvSpPr>
            <a:spLocks noGrp="1"/>
          </p:cNvSpPr>
          <p:nvPr>
            <p:ph type="title"/>
          </p:nvPr>
        </p:nvSpPr>
        <p:spPr/>
        <p:txBody>
          <a:bodyPr/>
          <a:lstStyle/>
          <a:p>
            <a:r>
              <a:rPr lang="es-MX" sz="3100" noProof="0" dirty="0" smtClean="0"/>
              <a:t>Escriba el resumen en secciones</a:t>
            </a:r>
            <a:endParaRPr lang="es-MX" sz="3100" noProof="0" dirty="0"/>
          </a:p>
        </p:txBody>
      </p:sp>
      <p:grpSp>
        <p:nvGrpSpPr>
          <p:cNvPr id="10" name="Group 9"/>
          <p:cNvGrpSpPr/>
          <p:nvPr/>
        </p:nvGrpSpPr>
        <p:grpSpPr>
          <a:xfrm>
            <a:off x="395536" y="5013176"/>
            <a:ext cx="8601744" cy="559576"/>
            <a:chOff x="395536" y="5155676"/>
            <a:chExt cx="8601744" cy="559576"/>
          </a:xfrm>
        </p:grpSpPr>
        <p:sp>
          <p:nvSpPr>
            <p:cNvPr id="31" name="Rounded Rectangle 30"/>
            <p:cNvSpPr/>
            <p:nvPr/>
          </p:nvSpPr>
          <p:spPr>
            <a:xfrm>
              <a:off x="7092280" y="5155676"/>
              <a:ext cx="1905000" cy="559576"/>
            </a:xfrm>
            <a:prstGeom prst="roundRect">
              <a:avLst/>
            </a:prstGeom>
            <a:solidFill>
              <a:srgbClr val="512AA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Conclusión</a:t>
              </a:r>
              <a:endParaRPr lang="en-US" sz="2400" b="1" dirty="0"/>
            </a:p>
          </p:txBody>
        </p:sp>
        <p:sp>
          <p:nvSpPr>
            <p:cNvPr id="32" name="TextBox 31"/>
            <p:cNvSpPr txBox="1"/>
            <p:nvPr/>
          </p:nvSpPr>
          <p:spPr>
            <a:xfrm>
              <a:off x="395536" y="5227684"/>
              <a:ext cx="6624736" cy="461665"/>
            </a:xfrm>
            <a:prstGeom prst="rect">
              <a:avLst/>
            </a:prstGeom>
            <a:noFill/>
            <a:ln w="28575">
              <a:solidFill>
                <a:srgbClr val="512AAD"/>
              </a:solidFill>
            </a:ln>
          </p:spPr>
          <p:txBody>
            <a:bodyPr wrap="square" rtlCol="0">
              <a:spAutoFit/>
            </a:bodyPr>
            <a:lstStyle/>
            <a:p>
              <a:pPr fontAlgn="base"/>
              <a:r>
                <a:rPr lang="en-US" sz="1200" dirty="0"/>
                <a:t>As a result, the plasma fluid velocity is responsible for such trends though the magneto-active plasma remains isotropic.</a:t>
              </a:r>
            </a:p>
          </p:txBody>
        </p:sp>
      </p:grpSp>
      <p:grpSp>
        <p:nvGrpSpPr>
          <p:cNvPr id="6" name="Group 5"/>
          <p:cNvGrpSpPr/>
          <p:nvPr/>
        </p:nvGrpSpPr>
        <p:grpSpPr>
          <a:xfrm>
            <a:off x="395536" y="3709481"/>
            <a:ext cx="8601744" cy="1015663"/>
            <a:chOff x="395536" y="3851981"/>
            <a:chExt cx="8601744" cy="1015663"/>
          </a:xfrm>
        </p:grpSpPr>
        <p:sp>
          <p:nvSpPr>
            <p:cNvPr id="28" name="Rounded Rectangle 27"/>
            <p:cNvSpPr/>
            <p:nvPr/>
          </p:nvSpPr>
          <p:spPr>
            <a:xfrm>
              <a:off x="7092280" y="4093560"/>
              <a:ext cx="1905000" cy="563395"/>
            </a:xfrm>
            <a:prstGeom prst="roundRect">
              <a:avLst/>
            </a:prstGeom>
            <a:solidFill>
              <a:srgbClr val="E851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Resultados</a:t>
              </a:r>
              <a:endParaRPr lang="en-US" sz="2400" b="1" dirty="0"/>
            </a:p>
          </p:txBody>
        </p:sp>
        <p:sp>
          <p:nvSpPr>
            <p:cNvPr id="33" name="TextBox 32"/>
            <p:cNvSpPr txBox="1"/>
            <p:nvPr/>
          </p:nvSpPr>
          <p:spPr>
            <a:xfrm>
              <a:off x="395536" y="3851981"/>
              <a:ext cx="6624736" cy="1015663"/>
            </a:xfrm>
            <a:prstGeom prst="rect">
              <a:avLst/>
            </a:prstGeom>
            <a:noFill/>
            <a:ln w="28575">
              <a:solidFill>
                <a:srgbClr val="E85100"/>
              </a:solidFill>
            </a:ln>
          </p:spPr>
          <p:txBody>
            <a:bodyPr wrap="square" rtlCol="0">
              <a:spAutoFit/>
            </a:bodyPr>
            <a:lstStyle/>
            <a:p>
              <a:pPr fontAlgn="base"/>
              <a:r>
                <a:rPr lang="en-US" sz="1200" dirty="0"/>
                <a:t>It has been observed that the external DC magnetic field has different trends in parallel and transverse applications. The measurements reveal that the plasma jet irradiance increases in parallel field, while it decreases in transverse field. The former has been attributed to increasing plasma number density and the latter to loss of plasma species that reduces the magneto-plasma jet irradiance and in turn shrinks plasma jet number density. </a:t>
              </a:r>
            </a:p>
          </p:txBody>
        </p:sp>
      </p:grpSp>
      <p:grpSp>
        <p:nvGrpSpPr>
          <p:cNvPr id="5" name="Group 4"/>
          <p:cNvGrpSpPr/>
          <p:nvPr/>
        </p:nvGrpSpPr>
        <p:grpSpPr>
          <a:xfrm>
            <a:off x="395536" y="2341329"/>
            <a:ext cx="8601744" cy="1015663"/>
            <a:chOff x="395536" y="2483829"/>
            <a:chExt cx="8601744" cy="1015663"/>
          </a:xfrm>
        </p:grpSpPr>
        <p:sp>
          <p:nvSpPr>
            <p:cNvPr id="25" name="Rounded Rectangle 24"/>
            <p:cNvSpPr/>
            <p:nvPr/>
          </p:nvSpPr>
          <p:spPr>
            <a:xfrm>
              <a:off x="7092280" y="2707404"/>
              <a:ext cx="1905000" cy="545813"/>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Métodos</a:t>
              </a:r>
              <a:endParaRPr lang="en-US" sz="2400" b="1" dirty="0"/>
            </a:p>
          </p:txBody>
        </p:sp>
        <p:sp>
          <p:nvSpPr>
            <p:cNvPr id="34" name="TextBox 33"/>
            <p:cNvSpPr txBox="1"/>
            <p:nvPr/>
          </p:nvSpPr>
          <p:spPr>
            <a:xfrm>
              <a:off x="395536" y="2483829"/>
              <a:ext cx="6624736" cy="1015663"/>
            </a:xfrm>
            <a:prstGeom prst="rect">
              <a:avLst/>
            </a:prstGeom>
            <a:noFill/>
            <a:ln w="28575">
              <a:solidFill>
                <a:schemeClr val="accent3"/>
              </a:solidFill>
            </a:ln>
          </p:spPr>
          <p:txBody>
            <a:bodyPr wrap="square" rtlCol="0">
              <a:spAutoFit/>
            </a:bodyPr>
            <a:lstStyle/>
            <a:p>
              <a:pPr algn="just"/>
              <a:r>
                <a:rPr lang="en-US" sz="1200" dirty="0"/>
                <a:t>The magnetic field has been produced using a Helmholtz coil configuration. It has been applied parallel and transverse to the jet flow. The strength of the DC magnetic field is 0–0.28 and 0–0.57 </a:t>
              </a:r>
              <a:r>
                <a:rPr lang="en-US" sz="1200" dirty="0">
                  <a:hlinkClick r:id="rId3"/>
                </a:rPr>
                <a:t>Tesla</a:t>
              </a:r>
              <a:r>
                <a:rPr lang="en-US" sz="1200" dirty="0"/>
                <a:t> between the two coils in parallel and transverse applications, respectively. It has been shown that the plasma gas flow plays the main role in magneto-active collision-dominated plasma. The effect of plasma fluid velocity on the jet emission has been discussed, qualitatively. </a:t>
              </a:r>
            </a:p>
          </p:txBody>
        </p:sp>
      </p:grpSp>
      <p:grpSp>
        <p:nvGrpSpPr>
          <p:cNvPr id="3" name="Group 2"/>
          <p:cNvGrpSpPr/>
          <p:nvPr/>
        </p:nvGrpSpPr>
        <p:grpSpPr>
          <a:xfrm>
            <a:off x="395536" y="1484784"/>
            <a:ext cx="8601744" cy="545813"/>
            <a:chOff x="395536" y="1916832"/>
            <a:chExt cx="8601744" cy="545813"/>
          </a:xfrm>
        </p:grpSpPr>
        <p:sp>
          <p:nvSpPr>
            <p:cNvPr id="22" name="Rounded Rectangle 21"/>
            <p:cNvSpPr/>
            <p:nvPr/>
          </p:nvSpPr>
          <p:spPr>
            <a:xfrm>
              <a:off x="7092280" y="1916832"/>
              <a:ext cx="1905000" cy="545813"/>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300" b="1" dirty="0" err="1" smtClean="0">
                  <a:solidFill>
                    <a:schemeClr val="bg1"/>
                  </a:solidFill>
                </a:rPr>
                <a:t>Antecedentes</a:t>
              </a:r>
              <a:endParaRPr lang="en-US" sz="2300" b="1" dirty="0" smtClean="0">
                <a:solidFill>
                  <a:schemeClr val="bg1"/>
                </a:solidFill>
              </a:endParaRPr>
            </a:p>
          </p:txBody>
        </p:sp>
        <p:sp>
          <p:nvSpPr>
            <p:cNvPr id="35" name="TextBox 34"/>
            <p:cNvSpPr txBox="1"/>
            <p:nvPr/>
          </p:nvSpPr>
          <p:spPr>
            <a:xfrm>
              <a:off x="395536" y="1973676"/>
              <a:ext cx="6624736" cy="461665"/>
            </a:xfrm>
            <a:prstGeom prst="rect">
              <a:avLst/>
            </a:prstGeom>
            <a:noFill/>
            <a:ln w="28575">
              <a:solidFill>
                <a:schemeClr val="tx2"/>
              </a:solidFill>
            </a:ln>
          </p:spPr>
          <p:txBody>
            <a:bodyPr wrap="square" rtlCol="0">
              <a:spAutoFit/>
            </a:bodyPr>
            <a:lstStyle/>
            <a:p>
              <a:pPr fontAlgn="base"/>
              <a:r>
                <a:rPr lang="en-US" sz="1200" dirty="0"/>
                <a:t>In this work, external DC magnetic field effect on the atmospheric pressure plasma jet has been investigated, experimentally. </a:t>
              </a:r>
            </a:p>
          </p:txBody>
        </p:sp>
      </p:grpSp>
      <p:sp>
        <p:nvSpPr>
          <p:cNvPr id="17" name="TextBox 16"/>
          <p:cNvSpPr txBox="1"/>
          <p:nvPr/>
        </p:nvSpPr>
        <p:spPr>
          <a:xfrm>
            <a:off x="3747120" y="6125234"/>
            <a:ext cx="6657528" cy="400110"/>
          </a:xfrm>
          <a:prstGeom prst="rect">
            <a:avLst/>
          </a:prstGeom>
          <a:noFill/>
        </p:spPr>
        <p:txBody>
          <a:bodyPr wrap="square" rtlCol="0">
            <a:spAutoFit/>
          </a:bodyPr>
          <a:lstStyle/>
          <a:p>
            <a:pPr fontAlgn="base"/>
            <a:r>
              <a:rPr lang="en-US" sz="1000" dirty="0">
                <a:hlinkClick r:id="rId4"/>
              </a:rPr>
              <a:t>R. Safari</a:t>
            </a:r>
            <a:r>
              <a:rPr lang="en-US" sz="1000" dirty="0"/>
              <a:t> &amp; </a:t>
            </a:r>
            <a:r>
              <a:rPr lang="en-US" sz="1000" dirty="0">
                <a:hlinkClick r:id="rId5"/>
              </a:rPr>
              <a:t>F. </a:t>
            </a:r>
            <a:r>
              <a:rPr lang="en-US" sz="1000" dirty="0" err="1">
                <a:hlinkClick r:id="rId5"/>
              </a:rPr>
              <a:t>Sohbatzadeh</a:t>
            </a:r>
            <a:r>
              <a:rPr lang="en-US" sz="1000" dirty="0">
                <a:hlinkClick r:id="rId5"/>
              </a:rPr>
              <a:t> </a:t>
            </a:r>
            <a:r>
              <a:rPr lang="en-US" sz="1000" dirty="0"/>
              <a:t>. “Effect of DC magnetic field on atmospheric pressure argon plasma jet” </a:t>
            </a:r>
            <a:r>
              <a:rPr lang="en-US" sz="1000" dirty="0" smtClean="0"/>
              <a:t/>
            </a:r>
            <a:br>
              <a:rPr lang="en-US" sz="1000" dirty="0" smtClean="0"/>
            </a:br>
            <a:r>
              <a:rPr lang="en-US" sz="1000" dirty="0" smtClean="0">
                <a:hlinkClick r:id="rId6"/>
              </a:rPr>
              <a:t>Indian </a:t>
            </a:r>
            <a:r>
              <a:rPr lang="en-US" sz="1000" dirty="0">
                <a:hlinkClick r:id="rId6"/>
              </a:rPr>
              <a:t>Journal of Physics</a:t>
            </a:r>
            <a:r>
              <a:rPr lang="en-US" sz="1000" dirty="0"/>
              <a:t>, </a:t>
            </a:r>
            <a:r>
              <a:rPr lang="en-US" sz="1000" dirty="0" smtClean="0"/>
              <a:t>2014, 895-5,</a:t>
            </a:r>
            <a:r>
              <a:rPr lang="en-US" sz="1000" dirty="0"/>
              <a:t> pp 495-502</a:t>
            </a:r>
          </a:p>
        </p:txBody>
      </p:sp>
    </p:spTree>
    <p:extLst>
      <p:ext uri="{BB962C8B-B14F-4D97-AF65-F5344CB8AC3E}">
        <p14:creationId xmlns:p14="http://schemas.microsoft.com/office/powerpoint/2010/main" val="346376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790683" y="1502457"/>
            <a:ext cx="7467600" cy="4524315"/>
          </a:xfrm>
          <a:prstGeom prst="rect">
            <a:avLst/>
          </a:prstGeom>
          <a:noFill/>
          <a:ln w="28575">
            <a:solidFill>
              <a:schemeClr val="accent1"/>
            </a:solidFill>
          </a:ln>
        </p:spPr>
        <p:txBody>
          <a:bodyPr wrap="square" rtlCol="0">
            <a:spAutoFit/>
          </a:bodyPr>
          <a:lstStyle/>
          <a:p>
            <a:pPr algn="just"/>
            <a:r>
              <a:rPr lang="en-US" dirty="0"/>
              <a:t>In this work, external DC magnetic field effect on the atmospheric pressure plasma jet has been investigated, experimentally. The magnetic field has been produced using a Helmholtz coil configuration. It has been applied parallel and transverse to the jet flow. The strength of the DC magnetic field is 0–0.28 and 0–0.57 </a:t>
            </a:r>
            <a:r>
              <a:rPr lang="en-US" dirty="0">
                <a:hlinkClick r:id="rId3"/>
              </a:rPr>
              <a:t>Tesla</a:t>
            </a:r>
            <a:r>
              <a:rPr lang="en-US" dirty="0"/>
              <a:t> between the two coils in parallel and transverse applications, respectively. It has been shown that the plasma gas flow plays the main role in magneto-active collision-dominated plasma. The effect of plasma fluid velocity on the jet emission has been discussed, qualitatively. It has been observed that the external DC magnetic field has different trends in parallel and transverse applications. The measurements reveal that the plasma jet irradiance increases in parallel field, while it decreases in transverse field. The former has been attributed to increasing plasma number density and the latter to loss of plasma species that reduces the magneto-plasma jet irradiance and in turn shrinks plasma jet number density. As a result, the plasma fluid velocity is responsible for such trends though the magneto-active plasma remains isotropic.</a:t>
            </a:r>
            <a:endParaRPr lang="en-US" dirty="0">
              <a:solidFill>
                <a:schemeClr val="tx1">
                  <a:lumMod val="50000"/>
                </a:schemeClr>
              </a:solidFill>
            </a:endParaRPr>
          </a:p>
        </p:txBody>
      </p:sp>
      <p:sp>
        <p:nvSpPr>
          <p:cNvPr id="7" name="Rectangle 6"/>
          <p:cNvSpPr/>
          <p:nvPr/>
        </p:nvSpPr>
        <p:spPr>
          <a:xfrm>
            <a:off x="852092" y="5661248"/>
            <a:ext cx="2639788" cy="247088"/>
          </a:xfrm>
          <a:prstGeom prst="rect">
            <a:avLst/>
          </a:prstGeom>
          <a:solidFill>
            <a:srgbClr val="8000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852092" y="5400512"/>
            <a:ext cx="7344816" cy="260736"/>
          </a:xfrm>
          <a:prstGeom prst="rect">
            <a:avLst/>
          </a:prstGeom>
          <a:solidFill>
            <a:srgbClr val="8000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588224" y="5085184"/>
            <a:ext cx="1608684" cy="315328"/>
          </a:xfrm>
          <a:prstGeom prst="rect">
            <a:avLst/>
          </a:prstGeom>
          <a:solidFill>
            <a:srgbClr val="8000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852092" y="5085185"/>
            <a:ext cx="5736132" cy="315328"/>
          </a:xfrm>
          <a:prstGeom prst="rect">
            <a:avLst/>
          </a:prstGeom>
          <a:solidFill>
            <a:srgbClr val="FF66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852092" y="3127576"/>
            <a:ext cx="7344816" cy="1957607"/>
          </a:xfrm>
          <a:prstGeom prst="rect">
            <a:avLst/>
          </a:prstGeom>
          <a:solidFill>
            <a:srgbClr val="FF66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2123728" y="2911553"/>
            <a:ext cx="6073180" cy="216024"/>
          </a:xfrm>
          <a:prstGeom prst="rect">
            <a:avLst/>
          </a:prstGeom>
          <a:solidFill>
            <a:srgbClr val="FF66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852092" y="1519873"/>
            <a:ext cx="7344816" cy="324036"/>
          </a:xfrm>
          <a:prstGeom prst="rect">
            <a:avLst/>
          </a:prstGeom>
          <a:solidFill>
            <a:srgbClr val="FF3A6D">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852092" y="1862240"/>
            <a:ext cx="4656012" cy="216024"/>
          </a:xfrm>
          <a:prstGeom prst="rect">
            <a:avLst/>
          </a:prstGeom>
          <a:solidFill>
            <a:schemeClr val="tx2">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852092" y="2078264"/>
            <a:ext cx="7344816" cy="833289"/>
          </a:xfrm>
          <a:prstGeom prst="rect">
            <a:avLst/>
          </a:prstGeom>
          <a:solidFill>
            <a:schemeClr val="accent3">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852092" y="2911553"/>
            <a:ext cx="1271636" cy="216024"/>
          </a:xfrm>
          <a:prstGeom prst="rect">
            <a:avLst/>
          </a:prstGeom>
          <a:solidFill>
            <a:srgbClr val="46FF2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5508104" y="1858472"/>
            <a:ext cx="2688804" cy="219792"/>
          </a:xfrm>
          <a:prstGeom prst="rect">
            <a:avLst/>
          </a:prstGeom>
          <a:solidFill>
            <a:srgbClr val="46FF2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3419872" y="5517232"/>
            <a:ext cx="2088232" cy="432048"/>
          </a:xfrm>
          <a:prstGeom prst="roundRect">
            <a:avLst/>
          </a:prstGeom>
          <a:solidFill>
            <a:srgbClr val="512AAD"/>
          </a:solidFill>
          <a:ln>
            <a:no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Conclusiones</a:t>
            </a:r>
            <a:endParaRPr lang="en-US" sz="2400" b="1" dirty="0"/>
          </a:p>
        </p:txBody>
      </p:sp>
      <p:sp>
        <p:nvSpPr>
          <p:cNvPr id="23" name="Rounded Rectangle 22"/>
          <p:cNvSpPr/>
          <p:nvPr/>
        </p:nvSpPr>
        <p:spPr>
          <a:xfrm>
            <a:off x="3419872" y="3645024"/>
            <a:ext cx="2088232" cy="432048"/>
          </a:xfrm>
          <a:prstGeom prst="roundRect">
            <a:avLst/>
          </a:prstGeom>
          <a:solidFill>
            <a:srgbClr val="E85100"/>
          </a:solidFill>
          <a:ln>
            <a:no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Resultados</a:t>
            </a:r>
            <a:endParaRPr lang="en-US" sz="2400" b="1" dirty="0"/>
          </a:p>
        </p:txBody>
      </p:sp>
      <p:sp>
        <p:nvSpPr>
          <p:cNvPr id="24" name="Rounded Rectangle 23"/>
          <p:cNvSpPr/>
          <p:nvPr/>
        </p:nvSpPr>
        <p:spPr>
          <a:xfrm>
            <a:off x="3419872" y="2290520"/>
            <a:ext cx="2088232" cy="432048"/>
          </a:xfrm>
          <a:prstGeom prst="roundRect">
            <a:avLst/>
          </a:prstGeom>
          <a:solidFill>
            <a:schemeClr val="accent3"/>
          </a:solidFill>
          <a:ln>
            <a:no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Métodos</a:t>
            </a:r>
            <a:endParaRPr lang="en-US" sz="2400" b="1" dirty="0"/>
          </a:p>
        </p:txBody>
      </p:sp>
      <p:sp>
        <p:nvSpPr>
          <p:cNvPr id="25" name="Rounded Rectangle 24"/>
          <p:cNvSpPr/>
          <p:nvPr/>
        </p:nvSpPr>
        <p:spPr>
          <a:xfrm>
            <a:off x="3419872" y="1700808"/>
            <a:ext cx="2088232" cy="432048"/>
          </a:xfrm>
          <a:prstGeom prst="roundRect">
            <a:avLst/>
          </a:prstGeom>
          <a:solidFill>
            <a:schemeClr val="tx2"/>
          </a:solidFill>
          <a:ln>
            <a:no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Antecedentes</a:t>
            </a:r>
            <a:endParaRPr lang="en-US" sz="2400" b="1" dirty="0"/>
          </a:p>
        </p:txBody>
      </p:sp>
      <p:sp>
        <p:nvSpPr>
          <p:cNvPr id="3" name="2 Marcador de pie de página"/>
          <p:cNvSpPr>
            <a:spLocks noGrp="1"/>
          </p:cNvSpPr>
          <p:nvPr>
            <p:ph type="ftr" sz="quarter" idx="11"/>
          </p:nvPr>
        </p:nvSpPr>
        <p:spPr/>
        <p:txBody>
          <a:bodyPr/>
          <a:lstStyle/>
          <a:p>
            <a:endParaRPr lang="en-US" dirty="0">
              <a:solidFill>
                <a:srgbClr val="494949"/>
              </a:solidFill>
            </a:endParaRPr>
          </a:p>
        </p:txBody>
      </p:sp>
      <p:sp>
        <p:nvSpPr>
          <p:cNvPr id="2" name="1 Marcador de número de diapositiva"/>
          <p:cNvSpPr>
            <a:spLocks noGrp="1"/>
          </p:cNvSpPr>
          <p:nvPr>
            <p:ph type="sldNum" sz="quarter" idx="12"/>
          </p:nvPr>
        </p:nvSpPr>
        <p:spPr/>
        <p:txBody>
          <a:bodyPr/>
          <a:lstStyle/>
          <a:p>
            <a:fld id="{F2AE7022-7237-4923-8AD8-50E9DAF5E693}" type="slidenum">
              <a:rPr lang="en-US" smtClean="0"/>
              <a:pPr/>
              <a:t>29</a:t>
            </a:fld>
            <a:endParaRPr lang="en-US" dirty="0"/>
          </a:p>
        </p:txBody>
      </p:sp>
      <p:sp>
        <p:nvSpPr>
          <p:cNvPr id="28" name="Title 1"/>
          <p:cNvSpPr>
            <a:spLocks noGrp="1"/>
          </p:cNvSpPr>
          <p:nvPr>
            <p:ph type="title"/>
          </p:nvPr>
        </p:nvSpPr>
        <p:spPr/>
        <p:txBody>
          <a:bodyPr/>
          <a:lstStyle/>
          <a:p>
            <a:r>
              <a:rPr lang="es-MX" sz="3100" noProof="0" dirty="0" smtClean="0"/>
              <a:t>Escriba el resumen en secciones</a:t>
            </a:r>
            <a:endParaRPr lang="es-MX" sz="3100" noProof="0" dirty="0"/>
          </a:p>
        </p:txBody>
      </p:sp>
    </p:spTree>
    <p:extLst>
      <p:ext uri="{BB962C8B-B14F-4D97-AF65-F5344CB8AC3E}">
        <p14:creationId xmlns:p14="http://schemas.microsoft.com/office/powerpoint/2010/main" val="326303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05000" y="2422004"/>
            <a:ext cx="5181600" cy="1981200"/>
          </a:xfrm>
          <a:prstGeom prst="rect">
            <a:avLst/>
          </a:prstGeom>
          <a:ln>
            <a:solidFill>
              <a:schemeClr val="tx1">
                <a:lumMod val="40000"/>
                <a:lumOff val="60000"/>
              </a:schemeClr>
            </a:solidFill>
          </a:ln>
        </p:spPr>
        <p:txBody>
          <a:bodyPr vert="horz" lIns="91440" tIns="45720" rIns="91440" bIns="45720" rtlCol="0" anchor="ctr">
            <a:normAutofit/>
          </a:bodyPr>
          <a:lstStyle/>
          <a:p>
            <a:pPr algn="ctr" defTabSz="457200">
              <a:spcBef>
                <a:spcPct val="0"/>
              </a:spcBef>
            </a:pPr>
            <a:r>
              <a:rPr lang="en-US" sz="4200" dirty="0">
                <a:solidFill>
                  <a:schemeClr val="tx2"/>
                </a:solidFill>
                <a:latin typeface="+mj-lt"/>
                <a:ea typeface="+mj-ea"/>
                <a:cs typeface="+mj-cs"/>
              </a:rPr>
              <a:t>Antes de </a:t>
            </a:r>
            <a:r>
              <a:rPr lang="en-US" sz="4200" dirty="0" err="1">
                <a:solidFill>
                  <a:schemeClr val="tx2"/>
                </a:solidFill>
                <a:latin typeface="+mj-lt"/>
                <a:ea typeface="+mj-ea"/>
                <a:cs typeface="+mj-cs"/>
              </a:rPr>
              <a:t>iniciar</a:t>
            </a:r>
            <a:endParaRPr lang="en-US" sz="4200" dirty="0">
              <a:solidFill>
                <a:schemeClr val="tx2"/>
              </a:solidFill>
              <a:latin typeface="+mj-lt"/>
              <a:ea typeface="+mj-ea"/>
              <a:cs typeface="+mj-cs"/>
            </a:endParaRPr>
          </a:p>
        </p:txBody>
      </p:sp>
      <p:sp>
        <p:nvSpPr>
          <p:cNvPr id="7" name="6 Marcador de pie de página"/>
          <p:cNvSpPr>
            <a:spLocks noGrp="1"/>
          </p:cNvSpPr>
          <p:nvPr>
            <p:ph type="ftr" sz="quarter" idx="11"/>
          </p:nvPr>
        </p:nvSpPr>
        <p:spPr/>
        <p:txBody>
          <a:bodyPr/>
          <a:lstStyle/>
          <a:p>
            <a:endParaRPr lang="en-US" dirty="0"/>
          </a:p>
        </p:txBody>
      </p:sp>
      <p:sp>
        <p:nvSpPr>
          <p:cNvPr id="6" name="5 Marcador de número de diapositiva"/>
          <p:cNvSpPr>
            <a:spLocks noGrp="1"/>
          </p:cNvSpPr>
          <p:nvPr>
            <p:ph type="sldNum" sz="quarter" idx="12"/>
          </p:nvPr>
        </p:nvSpPr>
        <p:spPr/>
        <p:txBody>
          <a:bodyPr/>
          <a:lstStyle/>
          <a:p>
            <a:fld id="{F2AE7022-7237-4923-8AD8-50E9DAF5E693}" type="slidenum">
              <a:rPr lang="en-US" smtClean="0"/>
              <a:pPr/>
              <a:t>3</a:t>
            </a:fld>
            <a:endParaRPr lang="en-US" dirty="0"/>
          </a:p>
        </p:txBody>
      </p:sp>
    </p:spTree>
    <p:extLst>
      <p:ext uri="{BB962C8B-B14F-4D97-AF65-F5344CB8AC3E}">
        <p14:creationId xmlns:p14="http://schemas.microsoft.com/office/powerpoint/2010/main" val="290143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endParaRPr lang="en-US" dirty="0">
              <a:solidFill>
                <a:srgbClr val="494949"/>
              </a:solidFill>
            </a:endParaRPr>
          </a:p>
        </p:txBody>
      </p:sp>
      <p:sp>
        <p:nvSpPr>
          <p:cNvPr id="3" name="2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30</a:t>
            </a:fld>
            <a:endParaRPr lang="en-US" dirty="0">
              <a:solidFill>
                <a:srgbClr val="494949"/>
              </a:solidFill>
            </a:endParaRPr>
          </a:p>
        </p:txBody>
      </p:sp>
      <p:sp>
        <p:nvSpPr>
          <p:cNvPr id="4" name="3 Título"/>
          <p:cNvSpPr>
            <a:spLocks noGrp="1"/>
          </p:cNvSpPr>
          <p:nvPr>
            <p:ph type="title"/>
          </p:nvPr>
        </p:nvSpPr>
        <p:spPr/>
        <p:txBody>
          <a:bodyPr/>
          <a:lstStyle/>
          <a:p>
            <a:r>
              <a:rPr lang="es-MX" dirty="0" smtClean="0"/>
              <a:t>Resúmenes “</a:t>
            </a:r>
            <a:r>
              <a:rPr lang="es-MX" dirty="0" err="1" smtClean="0"/>
              <a:t>Twiteables</a:t>
            </a:r>
            <a:r>
              <a:rPr lang="es-MX" dirty="0" smtClean="0"/>
              <a:t>”</a:t>
            </a:r>
            <a:endParaRPr lang="es-MX"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4957" y="3284984"/>
            <a:ext cx="6269308" cy="1297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3042416" y="1934248"/>
            <a:ext cx="5904656" cy="4247317"/>
          </a:xfrm>
          <a:prstGeom prst="rect">
            <a:avLst/>
          </a:prstGeom>
        </p:spPr>
        <p:txBody>
          <a:bodyPr wrap="square">
            <a:spAutoFit/>
          </a:bodyPr>
          <a:lstStyle/>
          <a:p>
            <a:r>
              <a:rPr lang="en-US" dirty="0" err="1" smtClean="0"/>
              <a:t>Recientemente</a:t>
            </a:r>
            <a:r>
              <a:rPr lang="en-US" dirty="0" smtClean="0"/>
              <a:t>, </a:t>
            </a:r>
            <a:r>
              <a:rPr lang="en-US" i="1" dirty="0" smtClean="0"/>
              <a:t>Methods in Ecology and Evolution</a:t>
            </a:r>
            <a:r>
              <a:rPr lang="en-US" dirty="0" smtClean="0"/>
              <a:t>, </a:t>
            </a:r>
            <a:r>
              <a:rPr lang="en-US" dirty="0" err="1" smtClean="0"/>
              <a:t>publicado</a:t>
            </a:r>
            <a:r>
              <a:rPr lang="en-US" dirty="0" smtClean="0"/>
              <a:t> </a:t>
            </a:r>
            <a:r>
              <a:rPr lang="en-US" dirty="0" err="1" smtClean="0"/>
              <a:t>por</a:t>
            </a:r>
            <a:r>
              <a:rPr lang="en-US" dirty="0" smtClean="0"/>
              <a:t> British Ecological Society,  </a:t>
            </a:r>
            <a:r>
              <a:rPr lang="en-US" dirty="0" err="1" smtClean="0"/>
              <a:t>introdujo</a:t>
            </a:r>
            <a:r>
              <a:rPr lang="en-US" dirty="0" smtClean="0"/>
              <a:t> un </a:t>
            </a:r>
            <a:r>
              <a:rPr lang="en-US" dirty="0" err="1" smtClean="0"/>
              <a:t>nuevo</a:t>
            </a:r>
            <a:r>
              <a:rPr lang="en-US" dirty="0" smtClean="0"/>
              <a:t> </a:t>
            </a:r>
            <a:r>
              <a:rPr lang="en-US" dirty="0" err="1" smtClean="0"/>
              <a:t>requerimiento</a:t>
            </a:r>
            <a:r>
              <a:rPr lang="en-US" dirty="0" smtClean="0"/>
              <a:t> en </a:t>
            </a:r>
            <a:r>
              <a:rPr lang="en-US" dirty="0" err="1" smtClean="0"/>
              <a:t>su</a:t>
            </a:r>
            <a:r>
              <a:rPr lang="en-US" dirty="0" smtClean="0"/>
              <a:t> </a:t>
            </a:r>
            <a:r>
              <a:rPr lang="en-US" dirty="0" err="1" smtClean="0"/>
              <a:t>proceso</a:t>
            </a:r>
            <a:r>
              <a:rPr lang="en-US" dirty="0" smtClean="0"/>
              <a:t> de </a:t>
            </a:r>
            <a:r>
              <a:rPr lang="en-US" dirty="0" err="1" smtClean="0"/>
              <a:t>revisión</a:t>
            </a:r>
            <a:r>
              <a:rPr lang="en-US" dirty="0" smtClean="0"/>
              <a:t> de </a:t>
            </a:r>
            <a:r>
              <a:rPr lang="en-US" dirty="0" err="1" smtClean="0"/>
              <a:t>artículos</a:t>
            </a:r>
            <a:r>
              <a:rPr lang="en-US" dirty="0" smtClean="0"/>
              <a:t> </a:t>
            </a:r>
            <a:r>
              <a:rPr lang="en-US" dirty="0" err="1" smtClean="0"/>
              <a:t>llamado</a:t>
            </a:r>
            <a:r>
              <a:rPr lang="en-US" dirty="0"/>
              <a:t> </a:t>
            </a:r>
            <a:r>
              <a:rPr lang="en-US" dirty="0" smtClean="0"/>
              <a:t>“</a:t>
            </a:r>
            <a:r>
              <a:rPr lang="en-US" u="sng" dirty="0" err="1" smtClean="0"/>
              <a:t>Tweetable</a:t>
            </a:r>
            <a:r>
              <a:rPr lang="en-US" u="sng" dirty="0" smtClean="0"/>
              <a:t> abstract</a:t>
            </a:r>
            <a:r>
              <a:rPr lang="en-US" dirty="0" smtClean="0"/>
              <a:t>”:</a:t>
            </a:r>
          </a:p>
          <a:p>
            <a:endParaRPr lang="en-US" dirty="0" smtClean="0"/>
          </a:p>
          <a:p>
            <a:endParaRPr lang="en-US" dirty="0" smtClean="0"/>
          </a:p>
          <a:p>
            <a:endParaRPr lang="en-US" dirty="0"/>
          </a:p>
          <a:p>
            <a:endParaRPr lang="en-US" dirty="0" smtClean="0"/>
          </a:p>
          <a:p>
            <a:endParaRPr lang="en-US" dirty="0" smtClean="0"/>
          </a:p>
          <a:p>
            <a:endParaRPr lang="en-US" dirty="0" smtClean="0"/>
          </a:p>
          <a:p>
            <a:r>
              <a:rPr lang="en-US" dirty="0" smtClean="0"/>
              <a:t>Se </a:t>
            </a:r>
            <a:r>
              <a:rPr lang="en-US" dirty="0" err="1" smtClean="0"/>
              <a:t>trata</a:t>
            </a:r>
            <a:r>
              <a:rPr lang="en-US" dirty="0" smtClean="0"/>
              <a:t> de </a:t>
            </a:r>
            <a:r>
              <a:rPr lang="en-US" dirty="0" err="1" smtClean="0"/>
              <a:t>una</a:t>
            </a:r>
            <a:r>
              <a:rPr lang="en-US" dirty="0" smtClean="0"/>
              <a:t> </a:t>
            </a:r>
            <a:r>
              <a:rPr lang="en-US" dirty="0" err="1" smtClean="0"/>
              <a:t>caja</a:t>
            </a:r>
            <a:r>
              <a:rPr lang="en-US" dirty="0" smtClean="0"/>
              <a:t> de </a:t>
            </a:r>
            <a:r>
              <a:rPr lang="en-US" dirty="0" err="1" smtClean="0"/>
              <a:t>texto</a:t>
            </a:r>
            <a:r>
              <a:rPr lang="en-US" dirty="0" smtClean="0"/>
              <a:t> </a:t>
            </a:r>
            <a:r>
              <a:rPr lang="en-US" dirty="0" err="1" smtClean="0"/>
              <a:t>donde</a:t>
            </a:r>
            <a:r>
              <a:rPr lang="en-US" dirty="0" smtClean="0"/>
              <a:t> se </a:t>
            </a:r>
            <a:r>
              <a:rPr lang="en-US" dirty="0" err="1" smtClean="0"/>
              <a:t>debe</a:t>
            </a:r>
            <a:r>
              <a:rPr lang="en-US" dirty="0" smtClean="0"/>
              <a:t> </a:t>
            </a:r>
            <a:r>
              <a:rPr lang="en-US" dirty="0" err="1" smtClean="0"/>
              <a:t>resumir</a:t>
            </a:r>
            <a:r>
              <a:rPr lang="en-US" dirty="0" smtClean="0"/>
              <a:t> en 120 </a:t>
            </a:r>
            <a:r>
              <a:rPr lang="en-US" dirty="0" err="1" smtClean="0"/>
              <a:t>caracteres</a:t>
            </a:r>
            <a:r>
              <a:rPr lang="en-US" dirty="0" smtClean="0"/>
              <a:t> (NO </a:t>
            </a:r>
            <a:r>
              <a:rPr lang="en-US" dirty="0" err="1" smtClean="0"/>
              <a:t>palabras</a:t>
            </a:r>
            <a:r>
              <a:rPr lang="en-US" dirty="0" smtClean="0"/>
              <a:t>) la </a:t>
            </a:r>
            <a:r>
              <a:rPr lang="en-US" dirty="0" err="1" smtClean="0"/>
              <a:t>novedad</a:t>
            </a:r>
            <a:r>
              <a:rPr lang="en-US" dirty="0" smtClean="0"/>
              <a:t> y </a:t>
            </a:r>
            <a:r>
              <a:rPr lang="en-US" dirty="0" err="1" smtClean="0"/>
              <a:t>descubrimientos</a:t>
            </a:r>
            <a:r>
              <a:rPr lang="en-US" dirty="0" smtClean="0"/>
              <a:t> del </a:t>
            </a:r>
            <a:r>
              <a:rPr lang="en-US" dirty="0" err="1" smtClean="0"/>
              <a:t>artículo</a:t>
            </a:r>
            <a:r>
              <a:rPr lang="en-US" dirty="0" smtClean="0"/>
              <a:t>. El editor </a:t>
            </a:r>
            <a:r>
              <a:rPr lang="en-US" dirty="0" err="1" smtClean="0"/>
              <a:t>explica</a:t>
            </a:r>
            <a:r>
              <a:rPr lang="en-US" dirty="0" smtClean="0"/>
              <a:t> </a:t>
            </a:r>
            <a:r>
              <a:rPr lang="en-US" dirty="0" err="1" smtClean="0"/>
              <a:t>que</a:t>
            </a:r>
            <a:r>
              <a:rPr lang="en-US" dirty="0" smtClean="0"/>
              <a:t> </a:t>
            </a:r>
            <a:r>
              <a:rPr lang="en-US" dirty="0" err="1" smtClean="0"/>
              <a:t>usará</a:t>
            </a:r>
            <a:r>
              <a:rPr lang="en-US" dirty="0" smtClean="0"/>
              <a:t> </a:t>
            </a:r>
            <a:r>
              <a:rPr lang="en-US" dirty="0" err="1" smtClean="0"/>
              <a:t>ese</a:t>
            </a:r>
            <a:r>
              <a:rPr lang="en-US" dirty="0" smtClean="0"/>
              <a:t> “</a:t>
            </a:r>
            <a:r>
              <a:rPr lang="en-US" dirty="0" err="1" smtClean="0"/>
              <a:t>resumen</a:t>
            </a:r>
            <a:r>
              <a:rPr lang="en-US" dirty="0" smtClean="0"/>
              <a:t> </a:t>
            </a:r>
            <a:r>
              <a:rPr lang="en-US" dirty="0" err="1" smtClean="0"/>
              <a:t>twiteable</a:t>
            </a:r>
            <a:r>
              <a:rPr lang="en-US" dirty="0" smtClean="0"/>
              <a:t>” para </a:t>
            </a:r>
            <a:r>
              <a:rPr lang="en-US" dirty="0" err="1" smtClean="0"/>
              <a:t>promover</a:t>
            </a:r>
            <a:r>
              <a:rPr lang="en-US" dirty="0" smtClean="0"/>
              <a:t> el </a:t>
            </a:r>
            <a:r>
              <a:rPr lang="en-US" dirty="0" err="1" smtClean="0"/>
              <a:t>acceso</a:t>
            </a:r>
            <a:r>
              <a:rPr lang="en-US" dirty="0" smtClean="0"/>
              <a:t> al </a:t>
            </a:r>
            <a:r>
              <a:rPr lang="en-US" dirty="0" err="1" smtClean="0"/>
              <a:t>artículo</a:t>
            </a:r>
            <a:r>
              <a:rPr lang="en-US" dirty="0" smtClean="0"/>
              <a:t> a </a:t>
            </a:r>
            <a:r>
              <a:rPr lang="en-US" dirty="0" err="1" smtClean="0"/>
              <a:t>través</a:t>
            </a:r>
            <a:r>
              <a:rPr lang="en-US" dirty="0" smtClean="0"/>
              <a:t> del </a:t>
            </a:r>
            <a:r>
              <a:rPr lang="en-US" dirty="0" err="1" smtClean="0"/>
              <a:t>sitio</a:t>
            </a:r>
            <a:r>
              <a:rPr lang="en-US" dirty="0" smtClean="0"/>
              <a:t> Twitter de la </a:t>
            </a:r>
            <a:r>
              <a:rPr lang="en-US" dirty="0" err="1" smtClean="0"/>
              <a:t>publicación</a:t>
            </a:r>
            <a:r>
              <a:rPr lang="en-US" dirty="0" smtClean="0"/>
              <a:t>.</a:t>
            </a:r>
            <a:endParaRPr lang="en-US" dirty="0"/>
          </a:p>
        </p:txBody>
      </p:sp>
      <p:pic>
        <p:nvPicPr>
          <p:cNvPr id="12295" name="Picture 7" descr="http://www.methodsinecologyandevolution.org/SpringboardWebApp/userfiles/mee/image/Covers/Evolution%202013%20cov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065609"/>
            <a:ext cx="2323110" cy="3074815"/>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www.britishecologicalsociety.org/wp-content/themes/bes/media/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456" y="4103340"/>
            <a:ext cx="2209800"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54708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28 Marcador de pie de página"/>
          <p:cNvSpPr>
            <a:spLocks noGrp="1"/>
          </p:cNvSpPr>
          <p:nvPr>
            <p:ph type="ftr" sz="quarter" idx="11"/>
          </p:nvPr>
        </p:nvSpPr>
        <p:spPr/>
        <p:txBody>
          <a:bodyPr/>
          <a:lstStyle/>
          <a:p>
            <a:endParaRPr lang="en-US" dirty="0">
              <a:solidFill>
                <a:srgbClr val="494949"/>
              </a:solidFill>
            </a:endParaRPr>
          </a:p>
        </p:txBody>
      </p:sp>
      <p:sp>
        <p:nvSpPr>
          <p:cNvPr id="5" name="4 Marcador de número de diapositiva"/>
          <p:cNvSpPr>
            <a:spLocks noGrp="1"/>
          </p:cNvSpPr>
          <p:nvPr>
            <p:ph type="sldNum" sz="quarter" idx="12"/>
          </p:nvPr>
        </p:nvSpPr>
        <p:spPr>
          <a:xfrm>
            <a:off x="6686872" y="6356350"/>
            <a:ext cx="2133600" cy="365125"/>
          </a:xfrm>
        </p:spPr>
        <p:txBody>
          <a:bodyPr/>
          <a:lstStyle/>
          <a:p>
            <a:fld id="{F2AE7022-7237-4923-8AD8-50E9DAF5E693}" type="slidenum">
              <a:rPr lang="en-US" smtClean="0">
                <a:solidFill>
                  <a:srgbClr val="494949"/>
                </a:solidFill>
              </a:rPr>
              <a:pPr/>
              <a:t>31</a:t>
            </a:fld>
            <a:endParaRPr lang="en-US" dirty="0">
              <a:solidFill>
                <a:srgbClr val="494949"/>
              </a:solidFill>
            </a:endParaRPr>
          </a:p>
        </p:txBody>
      </p:sp>
      <p:sp>
        <p:nvSpPr>
          <p:cNvPr id="6" name="Title 5"/>
          <p:cNvSpPr>
            <a:spLocks noGrp="1"/>
          </p:cNvSpPr>
          <p:nvPr>
            <p:ph type="title"/>
          </p:nvPr>
        </p:nvSpPr>
        <p:spPr/>
        <p:txBody>
          <a:bodyPr/>
          <a:lstStyle/>
          <a:p>
            <a:r>
              <a:rPr lang="es-MX" noProof="0" dirty="0" smtClean="0"/>
              <a:t>Introducción </a:t>
            </a:r>
            <a:endParaRPr lang="es-MX" i="1" noProof="0" dirty="0">
              <a:solidFill>
                <a:srgbClr val="BFBFBF"/>
              </a:solidFill>
            </a:endParaRPr>
          </a:p>
        </p:txBody>
      </p:sp>
      <p:sp>
        <p:nvSpPr>
          <p:cNvPr id="4" name="TextBox 3"/>
          <p:cNvSpPr txBox="1"/>
          <p:nvPr/>
        </p:nvSpPr>
        <p:spPr>
          <a:xfrm>
            <a:off x="5397148" y="2541154"/>
            <a:ext cx="3039534" cy="461665"/>
          </a:xfrm>
          <a:prstGeom prst="rect">
            <a:avLst/>
          </a:prstGeom>
          <a:noFill/>
        </p:spPr>
        <p:txBody>
          <a:bodyPr wrap="square" rtlCol="0">
            <a:spAutoFit/>
          </a:bodyPr>
          <a:lstStyle/>
          <a:p>
            <a:pPr algn="ctr"/>
            <a:r>
              <a:rPr lang="en-US" sz="2400" b="1" dirty="0" err="1" smtClean="0">
                <a:solidFill>
                  <a:schemeClr val="accent1"/>
                </a:solidFill>
                <a:latin typeface="+mn-lt"/>
              </a:rPr>
              <a:t>Introducción</a:t>
            </a:r>
            <a:r>
              <a:rPr lang="en-US" sz="2400" b="1" dirty="0" smtClean="0">
                <a:solidFill>
                  <a:schemeClr val="accent1"/>
                </a:solidFill>
                <a:latin typeface="+mn-lt"/>
              </a:rPr>
              <a:t> General</a:t>
            </a:r>
            <a:endParaRPr lang="en-US" sz="2400" b="1" dirty="0">
              <a:solidFill>
                <a:schemeClr val="accent1"/>
              </a:solidFill>
              <a:latin typeface="+mn-lt"/>
            </a:endParaRPr>
          </a:p>
        </p:txBody>
      </p:sp>
      <p:sp>
        <p:nvSpPr>
          <p:cNvPr id="11" name="TextBox 10"/>
          <p:cNvSpPr txBox="1"/>
          <p:nvPr/>
        </p:nvSpPr>
        <p:spPr>
          <a:xfrm>
            <a:off x="5461613" y="5356232"/>
            <a:ext cx="2939444" cy="461665"/>
          </a:xfrm>
          <a:prstGeom prst="rect">
            <a:avLst/>
          </a:prstGeom>
          <a:noFill/>
        </p:spPr>
        <p:txBody>
          <a:bodyPr wrap="square" rtlCol="0">
            <a:spAutoFit/>
          </a:bodyPr>
          <a:lstStyle/>
          <a:p>
            <a:r>
              <a:rPr lang="en-US" sz="2400" b="1" dirty="0" err="1" smtClean="0">
                <a:solidFill>
                  <a:schemeClr val="tx2"/>
                </a:solidFill>
                <a:latin typeface="+mn-lt"/>
              </a:rPr>
              <a:t>Objetivos</a:t>
            </a:r>
            <a:r>
              <a:rPr lang="en-US" sz="2400" b="1" dirty="0" smtClean="0">
                <a:solidFill>
                  <a:schemeClr val="tx2"/>
                </a:solidFill>
                <a:latin typeface="+mn-lt"/>
              </a:rPr>
              <a:t> </a:t>
            </a:r>
            <a:r>
              <a:rPr lang="en-US" sz="2400" b="1" dirty="0" err="1" smtClean="0">
                <a:solidFill>
                  <a:schemeClr val="tx2"/>
                </a:solidFill>
                <a:latin typeface="+mn-lt"/>
              </a:rPr>
              <a:t>específicos</a:t>
            </a:r>
            <a:endParaRPr lang="en-US" sz="2400" b="1" dirty="0">
              <a:solidFill>
                <a:schemeClr val="tx2"/>
              </a:solidFill>
              <a:latin typeface="+mn-lt"/>
            </a:endParaRPr>
          </a:p>
        </p:txBody>
      </p:sp>
      <p:sp>
        <p:nvSpPr>
          <p:cNvPr id="15" name="TextBox 14"/>
          <p:cNvSpPr txBox="1"/>
          <p:nvPr/>
        </p:nvSpPr>
        <p:spPr>
          <a:xfrm>
            <a:off x="5391628" y="3465383"/>
            <a:ext cx="3423166" cy="461665"/>
          </a:xfrm>
          <a:prstGeom prst="rect">
            <a:avLst/>
          </a:prstGeom>
          <a:noFill/>
        </p:spPr>
        <p:txBody>
          <a:bodyPr wrap="square" rtlCol="0">
            <a:spAutoFit/>
          </a:bodyPr>
          <a:lstStyle/>
          <a:p>
            <a:pPr algn="ctr"/>
            <a:r>
              <a:rPr lang="en-US" sz="2400" b="1" dirty="0" smtClean="0">
                <a:solidFill>
                  <a:srgbClr val="512AAD"/>
                </a:solidFill>
                <a:latin typeface="+mn-lt"/>
              </a:rPr>
              <a:t>Estado actual del campo</a:t>
            </a:r>
            <a:endParaRPr lang="en-US" sz="2400" b="1" dirty="0">
              <a:solidFill>
                <a:srgbClr val="512AAD"/>
              </a:solidFill>
              <a:latin typeface="+mn-lt"/>
            </a:endParaRPr>
          </a:p>
        </p:txBody>
      </p:sp>
      <p:sp>
        <p:nvSpPr>
          <p:cNvPr id="16" name="TextBox 15"/>
          <p:cNvSpPr txBox="1"/>
          <p:nvPr/>
        </p:nvSpPr>
        <p:spPr>
          <a:xfrm>
            <a:off x="5397148" y="4431497"/>
            <a:ext cx="3247817" cy="461665"/>
          </a:xfrm>
          <a:prstGeom prst="rect">
            <a:avLst/>
          </a:prstGeom>
          <a:noFill/>
        </p:spPr>
        <p:txBody>
          <a:bodyPr wrap="square" rtlCol="0">
            <a:spAutoFit/>
          </a:bodyPr>
          <a:lstStyle/>
          <a:p>
            <a:pPr algn="ctr"/>
            <a:r>
              <a:rPr lang="en-US" sz="2400" b="1" dirty="0" err="1" smtClean="0">
                <a:solidFill>
                  <a:srgbClr val="512AAD"/>
                </a:solidFill>
                <a:latin typeface="+mn-lt"/>
              </a:rPr>
              <a:t>Problemas</a:t>
            </a:r>
            <a:r>
              <a:rPr lang="en-US" sz="2400" b="1" dirty="0" smtClean="0">
                <a:solidFill>
                  <a:srgbClr val="512AAD"/>
                </a:solidFill>
                <a:latin typeface="+mn-lt"/>
              </a:rPr>
              <a:t> en el campo</a:t>
            </a:r>
            <a:endParaRPr lang="en-US" sz="2400" b="1" dirty="0">
              <a:solidFill>
                <a:srgbClr val="512AAD"/>
              </a:solidFill>
              <a:latin typeface="+mn-lt"/>
            </a:endParaRPr>
          </a:p>
        </p:txBody>
      </p:sp>
      <p:cxnSp>
        <p:nvCxnSpPr>
          <p:cNvPr id="17" name="Straight Arrow Connector 16"/>
          <p:cNvCxnSpPr/>
          <p:nvPr/>
        </p:nvCxnSpPr>
        <p:spPr>
          <a:xfrm>
            <a:off x="5691535" y="3068960"/>
            <a:ext cx="0" cy="422853"/>
          </a:xfrm>
          <a:prstGeom prst="straightConnector1">
            <a:avLst/>
          </a:prstGeom>
          <a:ln w="28575">
            <a:solidFill>
              <a:schemeClr val="accent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5715285" y="3993063"/>
            <a:ext cx="0" cy="444049"/>
          </a:xfrm>
          <a:prstGeom prst="straightConnector1">
            <a:avLst/>
          </a:prstGeom>
          <a:ln w="28575">
            <a:solidFill>
              <a:srgbClr val="512AAD"/>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5727160" y="4893162"/>
            <a:ext cx="0" cy="393139"/>
          </a:xfrm>
          <a:prstGeom prst="straightConnector1">
            <a:avLst/>
          </a:prstGeom>
          <a:ln w="28575">
            <a:gradFill flip="none" rotWithShape="1">
              <a:gsLst>
                <a:gs pos="0">
                  <a:schemeClr val="tx2"/>
                </a:gs>
                <a:gs pos="100000">
                  <a:srgbClr val="512AAD"/>
                </a:gs>
              </a:gsLst>
              <a:lin ang="16200000" scaled="0"/>
              <a:tileRect/>
            </a:gradFill>
            <a:tailEnd type="arrow"/>
          </a:ln>
        </p:spPr>
        <p:style>
          <a:lnRef idx="2">
            <a:schemeClr val="accent1"/>
          </a:lnRef>
          <a:fillRef idx="0">
            <a:schemeClr val="accent1"/>
          </a:fillRef>
          <a:effectRef idx="1">
            <a:schemeClr val="accent1"/>
          </a:effectRef>
          <a:fontRef idx="minor">
            <a:schemeClr val="tx1"/>
          </a:fontRef>
        </p:style>
      </p:cxnSp>
      <p:sp>
        <p:nvSpPr>
          <p:cNvPr id="24" name="Arc 23"/>
          <p:cNvSpPr/>
          <p:nvPr/>
        </p:nvSpPr>
        <p:spPr>
          <a:xfrm rot="426438">
            <a:off x="8167762" y="4671717"/>
            <a:ext cx="853947" cy="1062691"/>
          </a:xfrm>
          <a:prstGeom prst="arc">
            <a:avLst>
              <a:gd name="adj1" fmla="val 15710392"/>
              <a:gd name="adj2" fmla="val 5664302"/>
            </a:avLst>
          </a:prstGeom>
          <a:ln w="28575">
            <a:gradFill flip="none" rotWithShape="1">
              <a:gsLst>
                <a:gs pos="0">
                  <a:schemeClr val="tx2"/>
                </a:gs>
                <a:gs pos="100000">
                  <a:srgbClr val="512AAD"/>
                </a:gs>
              </a:gsLst>
              <a:lin ang="16200000" scaled="0"/>
              <a:tileRect/>
            </a:gradFill>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b="1"/>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875" y="1780674"/>
            <a:ext cx="2736941" cy="4190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40"/>
          <p:cNvSpPr txBox="1"/>
          <p:nvPr/>
        </p:nvSpPr>
        <p:spPr>
          <a:xfrm>
            <a:off x="2423635" y="1494133"/>
            <a:ext cx="6480720" cy="830997"/>
          </a:xfrm>
          <a:prstGeom prst="rect">
            <a:avLst/>
          </a:prstGeom>
          <a:noFill/>
        </p:spPr>
        <p:txBody>
          <a:bodyPr wrap="square" rtlCol="0">
            <a:spAutoFit/>
          </a:bodyPr>
          <a:lstStyle/>
          <a:p>
            <a:pPr algn="ctr"/>
            <a:r>
              <a:rPr lang="en-US" sz="2400" b="1" i="1" dirty="0" err="1" smtClean="0"/>
              <a:t>Introduzca</a:t>
            </a:r>
            <a:r>
              <a:rPr lang="en-US" sz="2400" b="1" i="1" dirty="0" smtClean="0"/>
              <a:t> de </a:t>
            </a:r>
            <a:r>
              <a:rPr lang="en-US" sz="2400" b="1" i="1" dirty="0" err="1" smtClean="0"/>
              <a:t>manera</a:t>
            </a:r>
            <a:r>
              <a:rPr lang="en-US" sz="2400" b="1" i="1" dirty="0" smtClean="0"/>
              <a:t> </a:t>
            </a:r>
            <a:r>
              <a:rPr lang="en-US" sz="2400" b="1" i="1" dirty="0" err="1" smtClean="0"/>
              <a:t>lógica</a:t>
            </a:r>
            <a:r>
              <a:rPr lang="en-US" sz="2400" b="1" i="1" dirty="0" smtClean="0"/>
              <a:t> el </a:t>
            </a:r>
            <a:r>
              <a:rPr lang="en-US" sz="2400" b="1" i="1" dirty="0" err="1" smtClean="0"/>
              <a:t>tema</a:t>
            </a:r>
            <a:r>
              <a:rPr lang="en-US" sz="2400" b="1" i="1" dirty="0" smtClean="0"/>
              <a:t>: </a:t>
            </a:r>
            <a:br>
              <a:rPr lang="en-US" sz="2400" b="1" i="1" dirty="0" smtClean="0"/>
            </a:br>
            <a:r>
              <a:rPr lang="en-US" sz="2400" b="1" i="1" dirty="0" smtClean="0"/>
              <a:t>de lo general a lo particular</a:t>
            </a:r>
            <a:endParaRPr lang="en-US" sz="2400" b="1" i="1" dirty="0"/>
          </a:p>
        </p:txBody>
      </p:sp>
      <p:cxnSp>
        <p:nvCxnSpPr>
          <p:cNvPr id="14" name="13 Conector recto"/>
          <p:cNvCxnSpPr/>
          <p:nvPr/>
        </p:nvCxnSpPr>
        <p:spPr>
          <a:xfrm>
            <a:off x="5378995" y="2636912"/>
            <a:ext cx="0" cy="3672408"/>
          </a:xfrm>
          <a:prstGeom prst="line">
            <a:avLst/>
          </a:prstGeom>
        </p:spPr>
        <p:style>
          <a:lnRef idx="2">
            <a:schemeClr val="accent1"/>
          </a:lnRef>
          <a:fillRef idx="0">
            <a:schemeClr val="accent1"/>
          </a:fillRef>
          <a:effectRef idx="1">
            <a:schemeClr val="accent1"/>
          </a:effectRef>
          <a:fontRef idx="minor">
            <a:schemeClr val="tx1"/>
          </a:fontRef>
        </p:style>
      </p:cxnSp>
      <p:sp>
        <p:nvSpPr>
          <p:cNvPr id="19" name="18 Rectángulo"/>
          <p:cNvSpPr/>
          <p:nvPr/>
        </p:nvSpPr>
        <p:spPr>
          <a:xfrm>
            <a:off x="2258901" y="2601287"/>
            <a:ext cx="3011574" cy="369332"/>
          </a:xfrm>
          <a:prstGeom prst="rect">
            <a:avLst/>
          </a:prstGeom>
        </p:spPr>
        <p:txBody>
          <a:bodyPr wrap="square">
            <a:spAutoFit/>
          </a:bodyPr>
          <a:lstStyle/>
          <a:p>
            <a:pPr algn="r"/>
            <a:r>
              <a:rPr lang="en-US" dirty="0" smtClean="0"/>
              <a:t>¿</a:t>
            </a:r>
            <a:r>
              <a:rPr lang="en-US" dirty="0" err="1" smtClean="0"/>
              <a:t>Cuál</a:t>
            </a:r>
            <a:r>
              <a:rPr lang="en-US" dirty="0" smtClean="0"/>
              <a:t> </a:t>
            </a:r>
            <a:r>
              <a:rPr lang="en-US" dirty="0" err="1" smtClean="0"/>
              <a:t>es</a:t>
            </a:r>
            <a:r>
              <a:rPr lang="en-US" dirty="0" smtClean="0"/>
              <a:t> el </a:t>
            </a:r>
            <a:r>
              <a:rPr lang="en-US" dirty="0" err="1" smtClean="0"/>
              <a:t>problema</a:t>
            </a:r>
            <a:r>
              <a:rPr lang="en-US" dirty="0" smtClean="0"/>
              <a:t>? </a:t>
            </a:r>
          </a:p>
        </p:txBody>
      </p:sp>
      <p:sp>
        <p:nvSpPr>
          <p:cNvPr id="26" name="25 Rectángulo"/>
          <p:cNvSpPr/>
          <p:nvPr/>
        </p:nvSpPr>
        <p:spPr>
          <a:xfrm>
            <a:off x="2078502" y="3406907"/>
            <a:ext cx="3226840" cy="615553"/>
          </a:xfrm>
          <a:prstGeom prst="rect">
            <a:avLst/>
          </a:prstGeom>
        </p:spPr>
        <p:txBody>
          <a:bodyPr wrap="square">
            <a:spAutoFit/>
          </a:bodyPr>
          <a:lstStyle/>
          <a:p>
            <a:pPr algn="r"/>
            <a:r>
              <a:rPr lang="en-US" sz="1700" dirty="0" smtClean="0"/>
              <a:t>¿</a:t>
            </a:r>
            <a:r>
              <a:rPr lang="en-US" sz="1700" dirty="0"/>
              <a:t>Hay </a:t>
            </a:r>
            <a:r>
              <a:rPr lang="en-US" sz="1700" dirty="0" err="1"/>
              <a:t>alguna</a:t>
            </a:r>
            <a:r>
              <a:rPr lang="en-US" sz="1700" dirty="0"/>
              <a:t> </a:t>
            </a:r>
            <a:r>
              <a:rPr lang="en-US" sz="1700" dirty="0" err="1"/>
              <a:t>solución</a:t>
            </a:r>
            <a:r>
              <a:rPr lang="en-US" sz="1700" dirty="0"/>
              <a:t> </a:t>
            </a:r>
            <a:r>
              <a:rPr lang="en-US" sz="1700" dirty="0" err="1"/>
              <a:t>existente</a:t>
            </a:r>
            <a:r>
              <a:rPr lang="en-US" sz="1700" dirty="0" smtClean="0"/>
              <a:t>?</a:t>
            </a:r>
            <a:br>
              <a:rPr lang="en-US" sz="1700" dirty="0" smtClean="0"/>
            </a:br>
            <a:r>
              <a:rPr lang="en-US" sz="1700" dirty="0"/>
              <a:t>¿</a:t>
            </a:r>
            <a:r>
              <a:rPr lang="en-US" sz="1700" dirty="0" err="1" smtClean="0"/>
              <a:t>Cuáles</a:t>
            </a:r>
            <a:r>
              <a:rPr lang="en-US" sz="1700" dirty="0" smtClean="0"/>
              <a:t>? </a:t>
            </a:r>
            <a:r>
              <a:rPr lang="en-US" sz="1700" dirty="0"/>
              <a:t>¿</a:t>
            </a:r>
            <a:r>
              <a:rPr lang="en-US" sz="1700" dirty="0" err="1" smtClean="0"/>
              <a:t>Cuál</a:t>
            </a:r>
            <a:r>
              <a:rPr lang="en-US" sz="1700" dirty="0" smtClean="0"/>
              <a:t> </a:t>
            </a:r>
            <a:r>
              <a:rPr lang="en-US" sz="1700" dirty="0" err="1" smtClean="0"/>
              <a:t>funciona</a:t>
            </a:r>
            <a:r>
              <a:rPr lang="en-US" sz="1700" dirty="0" smtClean="0"/>
              <a:t> </a:t>
            </a:r>
            <a:r>
              <a:rPr lang="en-US" sz="1700" dirty="0" err="1" smtClean="0"/>
              <a:t>mejor</a:t>
            </a:r>
            <a:r>
              <a:rPr lang="en-US" sz="1700" dirty="0" smtClean="0"/>
              <a:t>?</a:t>
            </a:r>
            <a:endParaRPr lang="en-US" sz="1700" dirty="0"/>
          </a:p>
        </p:txBody>
      </p:sp>
      <p:sp>
        <p:nvSpPr>
          <p:cNvPr id="27" name="26 Rectángulo"/>
          <p:cNvSpPr/>
          <p:nvPr/>
        </p:nvSpPr>
        <p:spPr>
          <a:xfrm>
            <a:off x="2247025" y="4322461"/>
            <a:ext cx="2998183" cy="646331"/>
          </a:xfrm>
          <a:prstGeom prst="rect">
            <a:avLst/>
          </a:prstGeom>
        </p:spPr>
        <p:txBody>
          <a:bodyPr wrap="square">
            <a:spAutoFit/>
          </a:bodyPr>
          <a:lstStyle/>
          <a:p>
            <a:pPr algn="r"/>
            <a:r>
              <a:rPr lang="en-US" dirty="0" smtClean="0"/>
              <a:t>¿</a:t>
            </a:r>
            <a:r>
              <a:rPr lang="en-US" dirty="0" err="1" smtClean="0"/>
              <a:t>Cuáles</a:t>
            </a:r>
            <a:r>
              <a:rPr lang="en-US" dirty="0" smtClean="0"/>
              <a:t> son </a:t>
            </a:r>
            <a:r>
              <a:rPr lang="en-US" dirty="0" err="1" smtClean="0"/>
              <a:t>las</a:t>
            </a:r>
            <a:r>
              <a:rPr lang="en-US" dirty="0" smtClean="0"/>
              <a:t> </a:t>
            </a:r>
            <a:r>
              <a:rPr lang="en-US" dirty="0" err="1" smtClean="0"/>
              <a:t>limitaciones</a:t>
            </a:r>
            <a:r>
              <a:rPr lang="en-US" dirty="0" smtClean="0"/>
              <a:t> de </a:t>
            </a:r>
            <a:r>
              <a:rPr lang="en-US" dirty="0" err="1" smtClean="0"/>
              <a:t>las</a:t>
            </a:r>
            <a:r>
              <a:rPr lang="en-US" dirty="0" smtClean="0"/>
              <a:t> </a:t>
            </a:r>
            <a:r>
              <a:rPr lang="en-US" dirty="0" err="1" smtClean="0"/>
              <a:t>soluciones</a:t>
            </a:r>
            <a:r>
              <a:rPr lang="en-US" dirty="0" smtClean="0"/>
              <a:t> </a:t>
            </a:r>
            <a:r>
              <a:rPr lang="en-US" dirty="0" err="1" smtClean="0"/>
              <a:t>existentes</a:t>
            </a:r>
            <a:r>
              <a:rPr lang="en-US" dirty="0" smtClean="0"/>
              <a:t>?</a:t>
            </a:r>
            <a:endParaRPr lang="en-US" dirty="0"/>
          </a:p>
        </p:txBody>
      </p:sp>
      <p:sp>
        <p:nvSpPr>
          <p:cNvPr id="28" name="27 Rectángulo"/>
          <p:cNvSpPr/>
          <p:nvPr/>
        </p:nvSpPr>
        <p:spPr>
          <a:xfrm>
            <a:off x="2591273" y="5436690"/>
            <a:ext cx="2609239" cy="369332"/>
          </a:xfrm>
          <a:prstGeom prst="rect">
            <a:avLst/>
          </a:prstGeom>
        </p:spPr>
        <p:txBody>
          <a:bodyPr wrap="none">
            <a:spAutoFit/>
          </a:bodyPr>
          <a:lstStyle/>
          <a:p>
            <a:pPr algn="r"/>
            <a:r>
              <a:rPr lang="en-US" dirty="0"/>
              <a:t>¿</a:t>
            </a:r>
            <a:r>
              <a:rPr lang="en-US" dirty="0" err="1"/>
              <a:t>Cómo</a:t>
            </a:r>
            <a:r>
              <a:rPr lang="en-US" dirty="0"/>
              <a:t> </a:t>
            </a:r>
            <a:r>
              <a:rPr lang="en-US" dirty="0" err="1"/>
              <a:t>espera</a:t>
            </a:r>
            <a:r>
              <a:rPr lang="en-US" dirty="0"/>
              <a:t> </a:t>
            </a:r>
            <a:r>
              <a:rPr lang="en-US" dirty="0" err="1"/>
              <a:t>contribuir</a:t>
            </a:r>
            <a:r>
              <a:rPr lang="en-US" dirty="0"/>
              <a:t>?</a:t>
            </a:r>
            <a:endParaRPr lang="en-US" b="1" dirty="0"/>
          </a:p>
        </p:txBody>
      </p:sp>
    </p:spTree>
    <p:extLst>
      <p:ext uri="{BB962C8B-B14F-4D97-AF65-F5344CB8AC3E}">
        <p14:creationId xmlns:p14="http://schemas.microsoft.com/office/powerpoint/2010/main" val="124337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ppt_x"/>
                                          </p:val>
                                        </p:tav>
                                        <p:tav tm="100000">
                                          <p:val>
                                            <p:strVal val="#ppt_x"/>
                                          </p:val>
                                        </p:tav>
                                      </p:tavLst>
                                    </p:anim>
                                    <p:anim calcmode="lin" valueType="num">
                                      <p:cBhvr additive="base">
                                        <p:cTn id="46" dur="500" fill="hold"/>
                                        <p:tgtEl>
                                          <p:spTgt spid="2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5" grpId="0"/>
      <p:bldP spid="16" grpId="0"/>
      <p:bldP spid="19" grpId="0"/>
      <p:bldP spid="26" grpId="0"/>
      <p:bldP spid="27" grpId="0"/>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pie de página"/>
          <p:cNvSpPr>
            <a:spLocks noGrp="1"/>
          </p:cNvSpPr>
          <p:nvPr>
            <p:ph type="ftr" sz="quarter" idx="11"/>
          </p:nvPr>
        </p:nvSpPr>
        <p:spPr/>
        <p:txBody>
          <a:bodyPr/>
          <a:lstStyle/>
          <a:p>
            <a:endParaRPr lang="en-US" dirty="0">
              <a:solidFill>
                <a:srgbClr val="494949"/>
              </a:solidFill>
            </a:endParaRPr>
          </a:p>
        </p:txBody>
      </p:sp>
      <p:sp>
        <p:nvSpPr>
          <p:cNvPr id="5" name="4 Marcador de número de diapositiva"/>
          <p:cNvSpPr>
            <a:spLocks noGrp="1"/>
          </p:cNvSpPr>
          <p:nvPr>
            <p:ph type="sldNum" sz="quarter" idx="12"/>
          </p:nvPr>
        </p:nvSpPr>
        <p:spPr>
          <a:xfrm>
            <a:off x="6208067" y="6356350"/>
            <a:ext cx="2133600" cy="365125"/>
          </a:xfrm>
        </p:spPr>
        <p:txBody>
          <a:bodyPr/>
          <a:lstStyle/>
          <a:p>
            <a:fld id="{F2AE7022-7237-4923-8AD8-50E9DAF5E693}" type="slidenum">
              <a:rPr lang="en-US" smtClean="0">
                <a:solidFill>
                  <a:srgbClr val="494949"/>
                </a:solidFill>
              </a:rPr>
              <a:pPr/>
              <a:t>32</a:t>
            </a:fld>
            <a:endParaRPr lang="en-US" dirty="0">
              <a:solidFill>
                <a:srgbClr val="494949"/>
              </a:solidFill>
            </a:endParaRPr>
          </a:p>
        </p:txBody>
      </p:sp>
      <p:sp>
        <p:nvSpPr>
          <p:cNvPr id="6" name="Title 5"/>
          <p:cNvSpPr>
            <a:spLocks noGrp="1"/>
          </p:cNvSpPr>
          <p:nvPr>
            <p:ph type="title"/>
          </p:nvPr>
        </p:nvSpPr>
        <p:spPr/>
        <p:txBody>
          <a:bodyPr/>
          <a:lstStyle/>
          <a:p>
            <a:r>
              <a:rPr lang="es-MX" noProof="0" dirty="0" smtClean="0"/>
              <a:t>Introducción </a:t>
            </a:r>
            <a:endParaRPr lang="es-MX" i="1" noProof="0" dirty="0">
              <a:solidFill>
                <a:srgbClr val="BFBFBF"/>
              </a:solidFill>
            </a:endParaRPr>
          </a:p>
        </p:txBody>
      </p:sp>
      <p:sp>
        <p:nvSpPr>
          <p:cNvPr id="2" name="1 Rectángulo"/>
          <p:cNvSpPr/>
          <p:nvPr/>
        </p:nvSpPr>
        <p:spPr>
          <a:xfrm>
            <a:off x="863209" y="1656972"/>
            <a:ext cx="7254552" cy="2875146"/>
          </a:xfrm>
          <a:prstGeom prst="rect">
            <a:avLst/>
          </a:prstGeom>
        </p:spPr>
        <p:txBody>
          <a:bodyPr wrap="square">
            <a:spAutoFit/>
          </a:bodyPr>
          <a:lstStyle/>
          <a:p>
            <a:pPr>
              <a:lnSpc>
                <a:spcPts val="3100"/>
              </a:lnSpc>
            </a:pPr>
            <a:r>
              <a:rPr lang="en-US" sz="2400" b="1" dirty="0" smtClean="0"/>
              <a:t>Al </a:t>
            </a:r>
            <a:r>
              <a:rPr lang="en-US" sz="2400" b="1" dirty="0" err="1" smtClean="0"/>
              <a:t>escribir</a:t>
            </a:r>
            <a:r>
              <a:rPr lang="en-US" sz="2400" b="1" dirty="0" smtClean="0"/>
              <a:t> la </a:t>
            </a:r>
            <a:r>
              <a:rPr lang="en-US" sz="2400" b="1" dirty="0" err="1" smtClean="0"/>
              <a:t>introducción</a:t>
            </a:r>
            <a:r>
              <a:rPr lang="en-US" sz="2400" b="1" dirty="0" smtClean="0"/>
              <a:t>, </a:t>
            </a:r>
            <a:r>
              <a:rPr lang="en-US" sz="2400" b="1" dirty="0" err="1" smtClean="0"/>
              <a:t>tenga</a:t>
            </a:r>
            <a:r>
              <a:rPr lang="en-US" sz="2400" b="1" dirty="0" smtClean="0"/>
              <a:t> en </a:t>
            </a:r>
            <a:r>
              <a:rPr lang="en-US" sz="2400" b="1" dirty="0" err="1" smtClean="0"/>
              <a:t>cuenta</a:t>
            </a:r>
            <a:r>
              <a:rPr lang="en-US" sz="2400" b="1" dirty="0" smtClean="0"/>
              <a:t>:</a:t>
            </a:r>
          </a:p>
          <a:p>
            <a:pPr marL="285750" indent="-285750">
              <a:lnSpc>
                <a:spcPts val="3100"/>
              </a:lnSpc>
              <a:buFont typeface="Arial" panose="020B0604020202020204" pitchFamily="34" charset="0"/>
              <a:buChar char="•"/>
            </a:pPr>
            <a:r>
              <a:rPr lang="en-US" sz="2400" dirty="0" smtClean="0"/>
              <a:t>Sea </a:t>
            </a:r>
            <a:r>
              <a:rPr lang="en-US" sz="2400" dirty="0" err="1" smtClean="0"/>
              <a:t>breve</a:t>
            </a:r>
            <a:r>
              <a:rPr lang="en-US" sz="2400" dirty="0" smtClean="0"/>
              <a:t>, no se </a:t>
            </a:r>
            <a:r>
              <a:rPr lang="en-US" sz="2400" dirty="0" err="1" smtClean="0"/>
              <a:t>trata</a:t>
            </a:r>
            <a:r>
              <a:rPr lang="en-US" sz="2400" dirty="0" smtClean="0"/>
              <a:t> de </a:t>
            </a:r>
            <a:r>
              <a:rPr lang="en-US" sz="2400" dirty="0" err="1" smtClean="0"/>
              <a:t>una</a:t>
            </a:r>
            <a:r>
              <a:rPr lang="en-US" sz="2400" dirty="0" smtClean="0"/>
              <a:t> </a:t>
            </a:r>
            <a:r>
              <a:rPr lang="en-US" sz="2400" dirty="0" err="1" smtClean="0"/>
              <a:t>clase</a:t>
            </a:r>
            <a:r>
              <a:rPr lang="en-US" sz="2400" dirty="0" smtClean="0"/>
              <a:t> de </a:t>
            </a:r>
            <a:r>
              <a:rPr lang="en-US" sz="2400" dirty="0" err="1" smtClean="0"/>
              <a:t>historia</a:t>
            </a:r>
            <a:endParaRPr lang="en-US" sz="2400" dirty="0" smtClean="0"/>
          </a:p>
          <a:p>
            <a:pPr marL="285750" indent="-285750">
              <a:lnSpc>
                <a:spcPts val="3100"/>
              </a:lnSpc>
              <a:buFont typeface="Arial" panose="020B0604020202020204" pitchFamily="34" charset="0"/>
              <a:buChar char="•"/>
            </a:pPr>
            <a:r>
              <a:rPr lang="en-US" sz="2400" dirty="0" smtClean="0"/>
              <a:t>No </a:t>
            </a:r>
            <a:r>
              <a:rPr lang="en-US" sz="2400" dirty="0" err="1" smtClean="0"/>
              <a:t>mezcle</a:t>
            </a:r>
            <a:r>
              <a:rPr lang="en-US" sz="2400" dirty="0" smtClean="0"/>
              <a:t> </a:t>
            </a:r>
            <a:r>
              <a:rPr lang="en-US" sz="2400" dirty="0" err="1" smtClean="0"/>
              <a:t>introducción</a:t>
            </a:r>
            <a:r>
              <a:rPr lang="en-US" sz="2400" dirty="0" smtClean="0"/>
              <a:t>, </a:t>
            </a:r>
            <a:r>
              <a:rPr lang="en-US" sz="2400" dirty="0" err="1" smtClean="0"/>
              <a:t>resultados</a:t>
            </a:r>
            <a:r>
              <a:rPr lang="en-US" sz="2400" dirty="0" smtClean="0"/>
              <a:t> </a:t>
            </a:r>
            <a:r>
              <a:rPr lang="en-US" sz="2400" dirty="0" err="1" smtClean="0"/>
              <a:t>ni</a:t>
            </a:r>
            <a:r>
              <a:rPr lang="en-US" sz="2400" dirty="0" smtClean="0"/>
              <a:t> </a:t>
            </a:r>
            <a:r>
              <a:rPr lang="en-US" sz="2400" dirty="0" err="1" smtClean="0"/>
              <a:t>discusión</a:t>
            </a:r>
            <a:r>
              <a:rPr lang="en-US" sz="2400" dirty="0" smtClean="0"/>
              <a:t> </a:t>
            </a:r>
            <a:r>
              <a:rPr lang="en-US" sz="2400" dirty="0" err="1" smtClean="0"/>
              <a:t>aquí</a:t>
            </a:r>
            <a:r>
              <a:rPr lang="en-US" sz="2400" dirty="0" smtClean="0"/>
              <a:t>; </a:t>
            </a:r>
            <a:r>
              <a:rPr lang="en-US" sz="2400" dirty="0" err="1" smtClean="0"/>
              <a:t>manténgalas</a:t>
            </a:r>
            <a:r>
              <a:rPr lang="en-US" sz="2400" dirty="0" smtClean="0"/>
              <a:t> </a:t>
            </a:r>
            <a:r>
              <a:rPr lang="en-US" sz="2400" dirty="0" err="1" smtClean="0"/>
              <a:t>todas</a:t>
            </a:r>
            <a:r>
              <a:rPr lang="en-US" sz="2400" dirty="0" smtClean="0"/>
              <a:t> </a:t>
            </a:r>
            <a:r>
              <a:rPr lang="en-US" sz="2400" dirty="0" err="1" smtClean="0"/>
              <a:t>separadas</a:t>
            </a:r>
            <a:endParaRPr lang="en-US" sz="2400" dirty="0" smtClean="0"/>
          </a:p>
          <a:p>
            <a:pPr marL="285750" indent="-285750">
              <a:lnSpc>
                <a:spcPts val="3100"/>
              </a:lnSpc>
              <a:buFont typeface="Arial" panose="020B0604020202020204" pitchFamily="34" charset="0"/>
              <a:buChar char="•"/>
            </a:pPr>
            <a:r>
              <a:rPr lang="en-US" sz="2400" dirty="0" smtClean="0"/>
              <a:t>Evite en lo </a:t>
            </a:r>
            <a:r>
              <a:rPr lang="en-US" sz="2400" dirty="0" err="1" smtClean="0"/>
              <a:t>posible</a:t>
            </a:r>
            <a:r>
              <a:rPr lang="en-US" sz="2400" dirty="0" smtClean="0"/>
              <a:t> los </a:t>
            </a:r>
            <a:r>
              <a:rPr lang="en-US" sz="2400" dirty="0" err="1" smtClean="0"/>
              <a:t>términos</a:t>
            </a:r>
            <a:r>
              <a:rPr lang="en-US" sz="2400" dirty="0" smtClean="0"/>
              <a:t> </a:t>
            </a:r>
            <a:r>
              <a:rPr lang="en-US" sz="2400" dirty="0" err="1" smtClean="0"/>
              <a:t>grandilocuentes</a:t>
            </a:r>
            <a:r>
              <a:rPr lang="en-US" sz="2400" dirty="0" smtClean="0"/>
              <a:t> </a:t>
            </a:r>
            <a:r>
              <a:rPr lang="en-US" sz="2400" dirty="0" err="1" smtClean="0"/>
              <a:t>como</a:t>
            </a:r>
            <a:r>
              <a:rPr lang="en-US" sz="2400" dirty="0" smtClean="0"/>
              <a:t> “</a:t>
            </a:r>
            <a:r>
              <a:rPr lang="en-US" sz="2400" dirty="0"/>
              <a:t>novel”, “first time”, “first ever”, “paradigm shift”, etc</a:t>
            </a:r>
            <a:r>
              <a:rPr lang="en-US" sz="2400" dirty="0" smtClean="0"/>
              <a:t>.</a:t>
            </a:r>
          </a:p>
          <a:p>
            <a:pPr marL="285750" indent="-285750">
              <a:lnSpc>
                <a:spcPts val="3100"/>
              </a:lnSpc>
              <a:buFont typeface="Arial" panose="020B0604020202020204" pitchFamily="34" charset="0"/>
              <a:buChar char="•"/>
            </a:pPr>
            <a:r>
              <a:rPr lang="en-US" sz="2400" dirty="0" smtClean="0"/>
              <a:t>Cite </a:t>
            </a:r>
            <a:r>
              <a:rPr lang="en-US" sz="2400" dirty="0" err="1" smtClean="0"/>
              <a:t>aquí</a:t>
            </a:r>
            <a:r>
              <a:rPr lang="en-US" sz="2400" dirty="0" smtClean="0"/>
              <a:t> </a:t>
            </a:r>
            <a:r>
              <a:rPr lang="en-US" sz="2400" dirty="0" err="1" smtClean="0"/>
              <a:t>únicamente</a:t>
            </a:r>
            <a:r>
              <a:rPr lang="en-US" sz="2400" dirty="0" smtClean="0"/>
              <a:t> lo </a:t>
            </a:r>
            <a:r>
              <a:rPr lang="en-US" sz="2400" dirty="0" err="1" smtClean="0"/>
              <a:t>mínimo</a:t>
            </a:r>
            <a:r>
              <a:rPr lang="en-US" sz="2400" dirty="0" smtClean="0"/>
              <a:t> indispensable</a:t>
            </a:r>
          </a:p>
        </p:txBody>
      </p:sp>
      <p:sp>
        <p:nvSpPr>
          <p:cNvPr id="20" name="TextBox 1"/>
          <p:cNvSpPr txBox="1"/>
          <p:nvPr/>
        </p:nvSpPr>
        <p:spPr>
          <a:xfrm>
            <a:off x="1501082" y="5353658"/>
            <a:ext cx="5966057" cy="707886"/>
          </a:xfrm>
          <a:prstGeom prst="rect">
            <a:avLst/>
          </a:prstGeom>
          <a:solidFill>
            <a:schemeClr val="bg1"/>
          </a:solidFill>
          <a:ln>
            <a:solidFill>
              <a:srgbClr val="FF9900"/>
            </a:solidFill>
          </a:ln>
        </p:spPr>
        <p:txBody>
          <a:bodyPr wrap="none" rtlCol="0">
            <a:spAutoFit/>
          </a:bodyPr>
          <a:lstStyle/>
          <a:p>
            <a:pPr algn="ctr"/>
            <a:r>
              <a:rPr lang="es-MX" sz="2000" dirty="0" smtClean="0"/>
              <a:t>Esto ayudará mucho para que sus revisores entiendan </a:t>
            </a:r>
          </a:p>
          <a:p>
            <a:pPr algn="ctr"/>
            <a:r>
              <a:rPr lang="es-MX" sz="2000" dirty="0" smtClean="0"/>
              <a:t>y se interesen rápidamente por su trabajo</a:t>
            </a:r>
            <a:endParaRPr lang="en-US" sz="2000" dirty="0"/>
          </a:p>
        </p:txBody>
      </p:sp>
    </p:spTree>
    <p:extLst>
      <p:ext uri="{BB962C8B-B14F-4D97-AF65-F5344CB8AC3E}">
        <p14:creationId xmlns:p14="http://schemas.microsoft.com/office/powerpoint/2010/main" val="397896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12 Marcador de pie de página"/>
          <p:cNvSpPr>
            <a:spLocks noGrp="1"/>
          </p:cNvSpPr>
          <p:nvPr>
            <p:ph type="ftr" sz="quarter" idx="11"/>
          </p:nvPr>
        </p:nvSpPr>
        <p:spPr/>
        <p:txBody>
          <a:bodyPr/>
          <a:lstStyle/>
          <a:p>
            <a:endParaRPr lang="en-US" dirty="0">
              <a:solidFill>
                <a:srgbClr val="494949"/>
              </a:solidFill>
            </a:endParaRPr>
          </a:p>
        </p:txBody>
      </p:sp>
      <p:sp>
        <p:nvSpPr>
          <p:cNvPr id="4" name="3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33</a:t>
            </a:fld>
            <a:endParaRPr lang="en-US" dirty="0">
              <a:solidFill>
                <a:srgbClr val="494949"/>
              </a:solidFill>
            </a:endParaRPr>
          </a:p>
        </p:txBody>
      </p:sp>
      <p:sp>
        <p:nvSpPr>
          <p:cNvPr id="6" name="Title 5"/>
          <p:cNvSpPr>
            <a:spLocks noGrp="1"/>
          </p:cNvSpPr>
          <p:nvPr>
            <p:ph type="title"/>
          </p:nvPr>
        </p:nvSpPr>
        <p:spPr>
          <a:xfrm>
            <a:off x="3204605" y="260648"/>
            <a:ext cx="5760641" cy="854281"/>
          </a:xfrm>
        </p:spPr>
        <p:txBody>
          <a:bodyPr/>
          <a:lstStyle/>
          <a:p>
            <a:r>
              <a:rPr lang="es-MX" sz="3000" noProof="0" dirty="0" smtClean="0"/>
              <a:t>Métodos / Sección experimental</a:t>
            </a:r>
            <a:endParaRPr lang="es-MX" sz="3000" i="1" noProof="0" dirty="0">
              <a:solidFill>
                <a:srgbClr val="BFBFBF"/>
              </a:solidFill>
            </a:endParaRPr>
          </a:p>
        </p:txBody>
      </p:sp>
      <p:sp>
        <p:nvSpPr>
          <p:cNvPr id="3" name="Rounded Rectangle 2"/>
          <p:cNvSpPr/>
          <p:nvPr/>
        </p:nvSpPr>
        <p:spPr>
          <a:xfrm>
            <a:off x="253022" y="2996952"/>
            <a:ext cx="2115663" cy="108012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Cómo</a:t>
            </a:r>
            <a:r>
              <a:rPr lang="en-US" sz="2400" b="1" dirty="0" smtClean="0"/>
              <a:t> se </a:t>
            </a:r>
            <a:r>
              <a:rPr lang="en-US" sz="2400" b="1" dirty="0" err="1" smtClean="0"/>
              <a:t>hizo</a:t>
            </a:r>
            <a:endParaRPr lang="en-US" sz="2400" b="1" dirty="0" smtClean="0"/>
          </a:p>
        </p:txBody>
      </p:sp>
      <p:sp>
        <p:nvSpPr>
          <p:cNvPr id="24" name="Rounded Rectangle 23"/>
          <p:cNvSpPr/>
          <p:nvPr/>
        </p:nvSpPr>
        <p:spPr>
          <a:xfrm>
            <a:off x="2555776" y="2996952"/>
            <a:ext cx="2808312" cy="1080120"/>
          </a:xfrm>
          <a:prstGeom prst="roundRect">
            <a:avLst/>
          </a:prstGeom>
          <a:solidFill>
            <a:schemeClr val="bg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b="1" dirty="0" err="1" smtClean="0">
                <a:solidFill>
                  <a:schemeClr val="accent1"/>
                </a:solidFill>
              </a:rPr>
              <a:t>Métodos</a:t>
            </a:r>
            <a:r>
              <a:rPr lang="en-US" b="1" dirty="0" smtClean="0">
                <a:solidFill>
                  <a:schemeClr val="accent1"/>
                </a:solidFill>
              </a:rPr>
              <a:t>  </a:t>
            </a:r>
            <a:r>
              <a:rPr lang="en-US" b="1" dirty="0" err="1" smtClean="0">
                <a:solidFill>
                  <a:schemeClr val="accent1"/>
                </a:solidFill>
              </a:rPr>
              <a:t>generales</a:t>
            </a:r>
            <a:endParaRPr lang="en-US" b="1" dirty="0" smtClean="0">
              <a:solidFill>
                <a:schemeClr val="accent1"/>
              </a:solidFill>
            </a:endParaRPr>
          </a:p>
          <a:p>
            <a:r>
              <a:rPr lang="en-US" b="1" dirty="0" err="1" smtClean="0">
                <a:solidFill>
                  <a:schemeClr val="accent1"/>
                </a:solidFill>
              </a:rPr>
              <a:t>Técnicas</a:t>
            </a:r>
            <a:r>
              <a:rPr lang="en-US" b="1" dirty="0" smtClean="0">
                <a:solidFill>
                  <a:schemeClr val="accent1"/>
                </a:solidFill>
              </a:rPr>
              <a:t> </a:t>
            </a:r>
            <a:r>
              <a:rPr lang="en-US" b="1" dirty="0" err="1" smtClean="0">
                <a:solidFill>
                  <a:schemeClr val="accent1"/>
                </a:solidFill>
              </a:rPr>
              <a:t>específicas</a:t>
            </a:r>
            <a:endParaRPr lang="en-US" b="1" dirty="0" smtClean="0">
              <a:solidFill>
                <a:schemeClr val="accent1"/>
              </a:solidFill>
            </a:endParaRPr>
          </a:p>
          <a:p>
            <a:r>
              <a:rPr lang="en-US" b="1" dirty="0" smtClean="0">
                <a:solidFill>
                  <a:schemeClr val="accent1"/>
                </a:solidFill>
              </a:rPr>
              <a:t>(</a:t>
            </a:r>
            <a:r>
              <a:rPr lang="en-US" b="1" dirty="0" err="1" smtClean="0">
                <a:solidFill>
                  <a:schemeClr val="accent1"/>
                </a:solidFill>
              </a:rPr>
              <a:t>controles</a:t>
            </a:r>
            <a:r>
              <a:rPr lang="en-US" b="1" dirty="0" smtClean="0">
                <a:solidFill>
                  <a:schemeClr val="accent1"/>
                </a:solidFill>
              </a:rPr>
              <a:t> de  </a:t>
            </a:r>
            <a:r>
              <a:rPr lang="en-US" b="1" dirty="0" err="1" smtClean="0">
                <a:solidFill>
                  <a:schemeClr val="accent1"/>
                </a:solidFill>
              </a:rPr>
              <a:t>discusión</a:t>
            </a:r>
            <a:r>
              <a:rPr lang="en-US" b="1" dirty="0" smtClean="0">
                <a:solidFill>
                  <a:schemeClr val="accent1"/>
                </a:solidFill>
              </a:rPr>
              <a:t>)</a:t>
            </a:r>
            <a:endParaRPr lang="en-US" b="1" dirty="0">
              <a:solidFill>
                <a:schemeClr val="accent1"/>
              </a:solidFill>
            </a:endParaRPr>
          </a:p>
        </p:txBody>
      </p:sp>
      <p:sp>
        <p:nvSpPr>
          <p:cNvPr id="8" name="Rounded Rectangle 7"/>
          <p:cNvSpPr/>
          <p:nvPr/>
        </p:nvSpPr>
        <p:spPr>
          <a:xfrm>
            <a:off x="2555776" y="4221088"/>
            <a:ext cx="2808312" cy="1080120"/>
          </a:xfrm>
          <a:prstGeom prst="roundRect">
            <a:avLst/>
          </a:prstGeom>
          <a:solidFill>
            <a:schemeClr val="bg1"/>
          </a:solid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b="1" u="sng" dirty="0" err="1" smtClean="0">
                <a:solidFill>
                  <a:schemeClr val="accent3"/>
                </a:solidFill>
              </a:rPr>
              <a:t>Análisis</a:t>
            </a:r>
            <a:r>
              <a:rPr lang="en-US" b="1" u="sng" dirty="0" smtClean="0">
                <a:solidFill>
                  <a:schemeClr val="accent3"/>
                </a:solidFill>
              </a:rPr>
              <a:t> de datos</a:t>
            </a:r>
          </a:p>
          <a:p>
            <a:r>
              <a:rPr lang="en-US" b="1" dirty="0" err="1" smtClean="0">
                <a:solidFill>
                  <a:schemeClr val="accent3"/>
                </a:solidFill>
              </a:rPr>
              <a:t>Métodos</a:t>
            </a:r>
            <a:r>
              <a:rPr lang="en-US" b="1" dirty="0" smtClean="0">
                <a:solidFill>
                  <a:schemeClr val="accent3"/>
                </a:solidFill>
              </a:rPr>
              <a:t> de </a:t>
            </a:r>
            <a:r>
              <a:rPr lang="en-US" b="1" dirty="0" err="1" smtClean="0">
                <a:solidFill>
                  <a:schemeClr val="accent3"/>
                </a:solidFill>
              </a:rPr>
              <a:t>cuantificación</a:t>
            </a:r>
            <a:endParaRPr lang="en-US" b="1" dirty="0" smtClean="0">
              <a:solidFill>
                <a:schemeClr val="accent3"/>
              </a:solidFill>
            </a:endParaRPr>
          </a:p>
          <a:p>
            <a:r>
              <a:rPr lang="en-US" b="1" dirty="0" err="1" smtClean="0">
                <a:solidFill>
                  <a:schemeClr val="accent3"/>
                </a:solidFill>
              </a:rPr>
              <a:t>Pruebas</a:t>
            </a:r>
            <a:r>
              <a:rPr lang="en-US" b="1" dirty="0" smtClean="0">
                <a:solidFill>
                  <a:schemeClr val="accent3"/>
                </a:solidFill>
              </a:rPr>
              <a:t> </a:t>
            </a:r>
            <a:r>
              <a:rPr lang="en-US" b="1" dirty="0" err="1" smtClean="0">
                <a:solidFill>
                  <a:schemeClr val="accent3"/>
                </a:solidFill>
              </a:rPr>
              <a:t>estadísticas</a:t>
            </a:r>
            <a:endParaRPr lang="en-US" b="1" dirty="0">
              <a:solidFill>
                <a:schemeClr val="accent3"/>
              </a:solidFill>
            </a:endParaRPr>
          </a:p>
        </p:txBody>
      </p:sp>
      <p:sp>
        <p:nvSpPr>
          <p:cNvPr id="9" name="Rounded Rectangle 8"/>
          <p:cNvSpPr/>
          <p:nvPr/>
        </p:nvSpPr>
        <p:spPr>
          <a:xfrm>
            <a:off x="253022" y="1772816"/>
            <a:ext cx="2115663" cy="1080120"/>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Lo </a:t>
            </a:r>
            <a:r>
              <a:rPr lang="en-US" sz="2400" b="1" dirty="0" err="1" smtClean="0"/>
              <a:t>que</a:t>
            </a:r>
            <a:r>
              <a:rPr lang="en-US" sz="2400" b="1" dirty="0" smtClean="0"/>
              <a:t> </a:t>
            </a:r>
            <a:r>
              <a:rPr lang="en-US" sz="2400" b="1" dirty="0" err="1" smtClean="0"/>
              <a:t>fue</a:t>
            </a:r>
            <a:r>
              <a:rPr lang="en-US" sz="2400" b="1" dirty="0" smtClean="0"/>
              <a:t> </a:t>
            </a:r>
            <a:r>
              <a:rPr lang="en-US" sz="2400" b="1" dirty="0" err="1" smtClean="0"/>
              <a:t>utilizado</a:t>
            </a:r>
            <a:endParaRPr lang="en-US" sz="2400" b="1" dirty="0"/>
          </a:p>
        </p:txBody>
      </p:sp>
      <p:sp>
        <p:nvSpPr>
          <p:cNvPr id="11" name="Rounded Rectangle 10"/>
          <p:cNvSpPr/>
          <p:nvPr/>
        </p:nvSpPr>
        <p:spPr>
          <a:xfrm>
            <a:off x="2555776" y="1772816"/>
            <a:ext cx="2808312" cy="1080120"/>
          </a:xfrm>
          <a:prstGeom prst="roundRect">
            <a:avLst/>
          </a:prstGeom>
          <a:solidFill>
            <a:schemeClr val="bg1"/>
          </a:solid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b="1" dirty="0" err="1" smtClean="0">
                <a:solidFill>
                  <a:schemeClr val="tx2"/>
                </a:solidFill>
              </a:rPr>
              <a:t>Muestras</a:t>
            </a:r>
            <a:r>
              <a:rPr lang="en-US" b="1" dirty="0" smtClean="0">
                <a:solidFill>
                  <a:schemeClr val="tx2"/>
                </a:solidFill>
              </a:rPr>
              <a:t> o </a:t>
            </a:r>
            <a:r>
              <a:rPr lang="en-US" b="1" dirty="0" err="1" smtClean="0">
                <a:solidFill>
                  <a:schemeClr val="tx2"/>
                </a:solidFill>
              </a:rPr>
              <a:t>materiales</a:t>
            </a:r>
            <a:endParaRPr lang="en-US" b="1" dirty="0" smtClean="0">
              <a:solidFill>
                <a:schemeClr val="tx2"/>
              </a:solidFill>
            </a:endParaRPr>
          </a:p>
        </p:txBody>
      </p:sp>
      <p:sp>
        <p:nvSpPr>
          <p:cNvPr id="2" name="Rounded Rectangle 1"/>
          <p:cNvSpPr/>
          <p:nvPr/>
        </p:nvSpPr>
        <p:spPr>
          <a:xfrm>
            <a:off x="251520" y="4221088"/>
            <a:ext cx="2093592" cy="108012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Cómo</a:t>
            </a:r>
            <a:r>
              <a:rPr lang="en-US" sz="2400" b="1" dirty="0" smtClean="0"/>
              <a:t> </a:t>
            </a:r>
            <a:r>
              <a:rPr lang="en-US" sz="2400" b="1" dirty="0" err="1" smtClean="0"/>
              <a:t>fue</a:t>
            </a:r>
            <a:r>
              <a:rPr lang="en-US" sz="2400" b="1" dirty="0" smtClean="0"/>
              <a:t> </a:t>
            </a:r>
            <a:r>
              <a:rPr lang="en-US" sz="2400" b="1" dirty="0" err="1" smtClean="0"/>
              <a:t>analizado</a:t>
            </a:r>
            <a:endParaRPr lang="en-US" sz="2400" b="1" dirty="0"/>
          </a:p>
        </p:txBody>
      </p:sp>
      <p:sp>
        <p:nvSpPr>
          <p:cNvPr id="12" name="TextBox 1"/>
          <p:cNvSpPr txBox="1"/>
          <p:nvPr/>
        </p:nvSpPr>
        <p:spPr>
          <a:xfrm>
            <a:off x="1037378" y="5517232"/>
            <a:ext cx="6893490" cy="707886"/>
          </a:xfrm>
          <a:prstGeom prst="rect">
            <a:avLst/>
          </a:prstGeom>
          <a:solidFill>
            <a:schemeClr val="bg1"/>
          </a:solidFill>
          <a:ln>
            <a:solidFill>
              <a:srgbClr val="FF9900"/>
            </a:solidFill>
          </a:ln>
        </p:spPr>
        <p:txBody>
          <a:bodyPr wrap="none" rtlCol="0">
            <a:spAutoFit/>
          </a:bodyPr>
          <a:lstStyle/>
          <a:p>
            <a:pPr algn="ctr"/>
            <a:r>
              <a:rPr lang="en-US" sz="2000" dirty="0" smtClean="0"/>
              <a:t>Los </a:t>
            </a:r>
            <a:r>
              <a:rPr lang="en-US" sz="2000" dirty="0" err="1" smtClean="0"/>
              <a:t>revisores</a:t>
            </a:r>
            <a:r>
              <a:rPr lang="en-US" sz="2000" dirty="0" smtClean="0"/>
              <a:t> </a:t>
            </a:r>
            <a:r>
              <a:rPr lang="en-US" sz="2000" dirty="0" err="1" smtClean="0"/>
              <a:t>prestan</a:t>
            </a:r>
            <a:r>
              <a:rPr lang="en-US" sz="2000" dirty="0" smtClean="0"/>
              <a:t> </a:t>
            </a:r>
            <a:r>
              <a:rPr lang="en-US" sz="2000" dirty="0" err="1" smtClean="0"/>
              <a:t>mucha</a:t>
            </a:r>
            <a:r>
              <a:rPr lang="en-US" sz="2000" dirty="0" smtClean="0"/>
              <a:t> </a:t>
            </a:r>
            <a:r>
              <a:rPr lang="en-US" sz="2000" dirty="0" err="1" smtClean="0"/>
              <a:t>atención</a:t>
            </a:r>
            <a:r>
              <a:rPr lang="en-US" sz="2000" dirty="0" smtClean="0"/>
              <a:t> a la </a:t>
            </a:r>
            <a:r>
              <a:rPr lang="en-US" sz="2000" dirty="0" err="1" smtClean="0"/>
              <a:t>sección</a:t>
            </a:r>
            <a:r>
              <a:rPr lang="en-US" sz="2000" dirty="0" smtClean="0"/>
              <a:t> </a:t>
            </a:r>
            <a:r>
              <a:rPr lang="en-US" sz="2000" dirty="0" err="1" smtClean="0"/>
              <a:t>metodológica</a:t>
            </a:r>
            <a:r>
              <a:rPr lang="en-US" sz="2000" dirty="0" smtClean="0"/>
              <a:t> </a:t>
            </a:r>
          </a:p>
          <a:p>
            <a:pPr algn="ctr"/>
            <a:r>
              <a:rPr lang="en-US" sz="2000" dirty="0" smtClean="0"/>
              <a:t>y </a:t>
            </a:r>
            <a:r>
              <a:rPr lang="en-US" sz="2000" dirty="0" err="1" smtClean="0"/>
              <a:t>criticarán</a:t>
            </a:r>
            <a:r>
              <a:rPr lang="en-US" sz="2000" dirty="0" smtClean="0"/>
              <a:t> </a:t>
            </a:r>
            <a:r>
              <a:rPr lang="en-US" sz="2000" dirty="0" err="1" smtClean="0"/>
              <a:t>descripciones</a:t>
            </a:r>
            <a:r>
              <a:rPr lang="en-US" sz="2000" dirty="0" smtClean="0"/>
              <a:t> </a:t>
            </a:r>
            <a:r>
              <a:rPr lang="en-US" sz="2000" dirty="0" err="1" smtClean="0"/>
              <a:t>incorrectas</a:t>
            </a:r>
            <a:r>
              <a:rPr lang="en-US" sz="2000" dirty="0" smtClean="0"/>
              <a:t> o </a:t>
            </a:r>
            <a:r>
              <a:rPr lang="en-US" sz="2000" dirty="0" err="1" smtClean="0"/>
              <a:t>incompletas</a:t>
            </a:r>
            <a:endParaRPr lang="en-US" sz="2000" dirty="0"/>
          </a:p>
        </p:txBody>
      </p:sp>
      <p:sp>
        <p:nvSpPr>
          <p:cNvPr id="7" name="6 Rectángulo"/>
          <p:cNvSpPr/>
          <p:nvPr/>
        </p:nvSpPr>
        <p:spPr>
          <a:xfrm>
            <a:off x="5616495" y="1299824"/>
            <a:ext cx="3240360" cy="4139595"/>
          </a:xfrm>
          <a:prstGeom prst="rect">
            <a:avLst/>
          </a:prstGeom>
        </p:spPr>
        <p:txBody>
          <a:bodyPr wrap="square">
            <a:spAutoFit/>
          </a:bodyPr>
          <a:lstStyle/>
          <a:p>
            <a:pPr>
              <a:spcBef>
                <a:spcPts val="600"/>
              </a:spcBef>
            </a:pPr>
            <a:r>
              <a:rPr lang="es-MX" sz="2000" b="1" dirty="0" smtClean="0"/>
              <a:t>RECUERDE:</a:t>
            </a:r>
          </a:p>
          <a:p>
            <a:pPr marL="285750" indent="-285750">
              <a:spcBef>
                <a:spcPts val="600"/>
              </a:spcBef>
              <a:buFont typeface="Arial" panose="020B0604020202020204" pitchFamily="34" charset="0"/>
              <a:buChar char="•"/>
            </a:pPr>
            <a:r>
              <a:rPr lang="es-MX" sz="1600" dirty="0" smtClean="0"/>
              <a:t>Proporcionar nombres (y hasta dirección) de los proveedores de equipos y reactivos</a:t>
            </a:r>
          </a:p>
          <a:p>
            <a:pPr marL="285750" indent="-285750">
              <a:spcBef>
                <a:spcPts val="600"/>
              </a:spcBef>
              <a:buFont typeface="Arial" panose="020B0604020202020204" pitchFamily="34" charset="0"/>
              <a:buChar char="•"/>
            </a:pPr>
            <a:r>
              <a:rPr lang="es-MX" sz="1600" dirty="0" smtClean="0"/>
              <a:t>Cumplir con la normatividad</a:t>
            </a:r>
          </a:p>
          <a:p>
            <a:pPr marL="285750" indent="-285750">
              <a:spcBef>
                <a:spcPts val="600"/>
              </a:spcBef>
              <a:buFont typeface="Arial" panose="020B0604020202020204" pitchFamily="34" charset="0"/>
              <a:buChar char="•"/>
            </a:pPr>
            <a:r>
              <a:rPr lang="es-MX" sz="1600" dirty="0" smtClean="0"/>
              <a:t>Identificar apropiadamente todos los reactivos utilizados</a:t>
            </a:r>
          </a:p>
          <a:p>
            <a:pPr marL="285750" indent="-285750">
              <a:spcBef>
                <a:spcPts val="600"/>
              </a:spcBef>
              <a:buFont typeface="Arial" panose="020B0604020202020204" pitchFamily="34" charset="0"/>
              <a:buChar char="•"/>
            </a:pPr>
            <a:r>
              <a:rPr lang="es-MX" sz="1600" dirty="0" smtClean="0"/>
              <a:t>Si usa compuestos propietarios o desconocidos, descríbalos</a:t>
            </a:r>
          </a:p>
          <a:p>
            <a:pPr marL="285750" indent="-285750">
              <a:spcBef>
                <a:spcPts val="600"/>
              </a:spcBef>
              <a:buFont typeface="Arial" panose="020B0604020202020204" pitchFamily="34" charset="0"/>
              <a:buChar char="•"/>
            </a:pPr>
            <a:r>
              <a:rPr lang="en-US" sz="1600" dirty="0" err="1" smtClean="0"/>
              <a:t>Presente</a:t>
            </a:r>
            <a:r>
              <a:rPr lang="en-US" sz="1600" dirty="0" smtClean="0"/>
              <a:t> </a:t>
            </a:r>
            <a:r>
              <a:rPr lang="en-US" sz="1600" dirty="0" err="1" smtClean="0"/>
              <a:t>experimentos</a:t>
            </a:r>
            <a:r>
              <a:rPr lang="en-US" sz="1600" dirty="0" smtClean="0"/>
              <a:t> </a:t>
            </a:r>
            <a:r>
              <a:rPr lang="en-US" sz="1600" dirty="0" err="1" smtClean="0"/>
              <a:t>reproducibles</a:t>
            </a:r>
            <a:endParaRPr lang="en-US" sz="1600" dirty="0" smtClean="0"/>
          </a:p>
          <a:p>
            <a:pPr marL="285750" indent="-285750">
              <a:spcBef>
                <a:spcPts val="600"/>
              </a:spcBef>
              <a:buFont typeface="Arial" panose="020B0604020202020204" pitchFamily="34" charset="0"/>
              <a:buChar char="•"/>
            </a:pPr>
            <a:r>
              <a:rPr lang="en-US" sz="1600" dirty="0" smtClean="0"/>
              <a:t>Evite </a:t>
            </a:r>
            <a:r>
              <a:rPr lang="en-US" sz="1600" dirty="0" err="1" smtClean="0"/>
              <a:t>incluir</a:t>
            </a:r>
            <a:r>
              <a:rPr lang="en-US" sz="1600" dirty="0" smtClean="0"/>
              <a:t> </a:t>
            </a:r>
            <a:r>
              <a:rPr lang="en-US" sz="1600" dirty="0" err="1" smtClean="0"/>
              <a:t>discusión</a:t>
            </a:r>
            <a:r>
              <a:rPr lang="en-US" sz="1600" dirty="0" smtClean="0"/>
              <a:t> </a:t>
            </a:r>
            <a:r>
              <a:rPr lang="en-US" sz="1600" dirty="0" err="1" smtClean="0"/>
              <a:t>aquí</a:t>
            </a:r>
            <a:endParaRPr lang="en-US" sz="1600" dirty="0" smtClean="0"/>
          </a:p>
          <a:p>
            <a:pPr marL="285750" indent="-285750">
              <a:spcBef>
                <a:spcPts val="600"/>
              </a:spcBef>
              <a:buFont typeface="Arial" panose="020B0604020202020204" pitchFamily="34" charset="0"/>
              <a:buChar char="•"/>
            </a:pPr>
            <a:r>
              <a:rPr lang="en-US" sz="1600" dirty="0" err="1" smtClean="0"/>
              <a:t>Contemple</a:t>
            </a:r>
            <a:r>
              <a:rPr lang="en-US" sz="1600" dirty="0" smtClean="0"/>
              <a:t> </a:t>
            </a:r>
            <a:r>
              <a:rPr lang="en-US" sz="1600" dirty="0" err="1" smtClean="0"/>
              <a:t>usar</a:t>
            </a:r>
            <a:r>
              <a:rPr lang="en-US" sz="1600" dirty="0" smtClean="0"/>
              <a:t> material </a:t>
            </a:r>
            <a:r>
              <a:rPr lang="en-US" sz="1600" dirty="0" err="1" smtClean="0"/>
              <a:t>complementario</a:t>
            </a:r>
            <a:endParaRPr lang="en-US" sz="1600" dirty="0"/>
          </a:p>
        </p:txBody>
      </p:sp>
    </p:spTree>
    <p:extLst>
      <p:ext uri="{BB962C8B-B14F-4D97-AF65-F5344CB8AC3E}">
        <p14:creationId xmlns:p14="http://schemas.microsoft.com/office/powerpoint/2010/main" val="13925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arcador de pie de página"/>
          <p:cNvSpPr>
            <a:spLocks noGrp="1"/>
          </p:cNvSpPr>
          <p:nvPr>
            <p:ph type="ftr" sz="quarter" idx="11"/>
          </p:nvPr>
        </p:nvSpPr>
        <p:spPr/>
        <p:txBody>
          <a:bodyPr/>
          <a:lstStyle/>
          <a:p>
            <a:endParaRPr lang="en-US" dirty="0">
              <a:solidFill>
                <a:srgbClr val="494949"/>
              </a:solidFill>
            </a:endParaRPr>
          </a:p>
        </p:txBody>
      </p:sp>
      <p:sp>
        <p:nvSpPr>
          <p:cNvPr id="3" name="2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34</a:t>
            </a:fld>
            <a:endParaRPr lang="en-US" dirty="0">
              <a:solidFill>
                <a:srgbClr val="494949"/>
              </a:solidFill>
            </a:endParaRPr>
          </a:p>
        </p:txBody>
      </p:sp>
      <p:sp>
        <p:nvSpPr>
          <p:cNvPr id="6" name="Title 5"/>
          <p:cNvSpPr>
            <a:spLocks noGrp="1"/>
          </p:cNvSpPr>
          <p:nvPr>
            <p:ph type="title"/>
          </p:nvPr>
        </p:nvSpPr>
        <p:spPr>
          <a:xfrm>
            <a:off x="3203848" y="249531"/>
            <a:ext cx="5040560" cy="854281"/>
          </a:xfrm>
        </p:spPr>
        <p:txBody>
          <a:bodyPr/>
          <a:lstStyle/>
          <a:p>
            <a:r>
              <a:rPr lang="es-MX" noProof="0" dirty="0" smtClean="0"/>
              <a:t>Resultados</a:t>
            </a:r>
            <a:endParaRPr lang="es-MX" i="1" noProof="0" dirty="0">
              <a:solidFill>
                <a:srgbClr val="BFBFBF"/>
              </a:solidFill>
            </a:endParaRPr>
          </a:p>
        </p:txBody>
      </p:sp>
      <p:sp>
        <p:nvSpPr>
          <p:cNvPr id="5" name="Rounded Rectangle 4"/>
          <p:cNvSpPr/>
          <p:nvPr/>
        </p:nvSpPr>
        <p:spPr>
          <a:xfrm>
            <a:off x="4644006" y="1448058"/>
            <a:ext cx="3168352" cy="1139838"/>
          </a:xfrm>
          <a:prstGeom prst="roundRect">
            <a:avLst/>
          </a:prstGeom>
          <a:solidFill>
            <a:schemeClr val="bg1"/>
          </a:solidFill>
          <a:ln w="28575"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457200" indent="-457200">
              <a:buFont typeface="+mj-lt"/>
              <a:buAutoNum type="arabicPeriod"/>
            </a:pPr>
            <a:r>
              <a:rPr lang="en-US" sz="2000" b="1" dirty="0" err="1" smtClean="0">
                <a:solidFill>
                  <a:schemeClr val="tx2"/>
                </a:solidFill>
              </a:rPr>
              <a:t>Observación</a:t>
            </a:r>
            <a:r>
              <a:rPr lang="en-US" sz="2000" b="1" dirty="0" smtClean="0">
                <a:solidFill>
                  <a:schemeClr val="tx2"/>
                </a:solidFill>
              </a:rPr>
              <a:t> </a:t>
            </a:r>
            <a:r>
              <a:rPr lang="en-US" sz="2000" b="1" dirty="0" err="1" smtClean="0">
                <a:solidFill>
                  <a:schemeClr val="tx2"/>
                </a:solidFill>
              </a:rPr>
              <a:t>inicial</a:t>
            </a:r>
            <a:endParaRPr lang="en-US" sz="2000" b="1" dirty="0" smtClean="0">
              <a:solidFill>
                <a:schemeClr val="tx2"/>
              </a:solidFill>
            </a:endParaRPr>
          </a:p>
          <a:p>
            <a:pPr marL="457200" indent="-457200">
              <a:buFont typeface="+mj-lt"/>
              <a:buAutoNum type="arabicPeriod"/>
            </a:pPr>
            <a:r>
              <a:rPr lang="en-US" sz="2000" b="1" dirty="0" err="1" smtClean="0">
                <a:solidFill>
                  <a:schemeClr val="tx2"/>
                </a:solidFill>
              </a:rPr>
              <a:t>Caracterización</a:t>
            </a:r>
            <a:endParaRPr lang="en-US" sz="2000" b="1" dirty="0" smtClean="0">
              <a:solidFill>
                <a:schemeClr val="tx2"/>
              </a:solidFill>
            </a:endParaRPr>
          </a:p>
          <a:p>
            <a:pPr marL="457200" indent="-457200">
              <a:buFont typeface="+mj-lt"/>
              <a:buAutoNum type="arabicPeriod"/>
            </a:pPr>
            <a:r>
              <a:rPr lang="en-US" sz="2000" b="1" dirty="0" err="1" smtClean="0">
                <a:solidFill>
                  <a:schemeClr val="tx2"/>
                </a:solidFill>
              </a:rPr>
              <a:t>Aplicación</a:t>
            </a:r>
            <a:endParaRPr lang="en-US" sz="2000" b="1" dirty="0">
              <a:solidFill>
                <a:schemeClr val="tx2"/>
              </a:solidFill>
            </a:endParaRPr>
          </a:p>
        </p:txBody>
      </p:sp>
      <p:sp>
        <p:nvSpPr>
          <p:cNvPr id="9" name="Rounded Rectangle 8"/>
          <p:cNvSpPr/>
          <p:nvPr/>
        </p:nvSpPr>
        <p:spPr>
          <a:xfrm>
            <a:off x="4644006" y="2780928"/>
            <a:ext cx="3168352" cy="1152128"/>
          </a:xfrm>
          <a:prstGeom prst="roundRect">
            <a:avLst/>
          </a:prstGeom>
          <a:solidFill>
            <a:schemeClr val="bg1"/>
          </a:solidFill>
          <a:ln w="28575"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err="1" smtClean="0">
                <a:solidFill>
                  <a:schemeClr val="accent3"/>
                </a:solidFill>
              </a:rPr>
              <a:t>Qué</a:t>
            </a:r>
            <a:r>
              <a:rPr lang="en-US" sz="2000" b="1" dirty="0" smtClean="0">
                <a:solidFill>
                  <a:schemeClr val="accent3"/>
                </a:solidFill>
              </a:rPr>
              <a:t> has </a:t>
            </a:r>
            <a:r>
              <a:rPr lang="en-US" sz="2000" b="1" dirty="0" err="1" smtClean="0">
                <a:solidFill>
                  <a:schemeClr val="accent3"/>
                </a:solidFill>
              </a:rPr>
              <a:t>encontrado</a:t>
            </a:r>
            <a:r>
              <a:rPr lang="en-US" sz="2000" b="1" dirty="0" smtClean="0">
                <a:solidFill>
                  <a:schemeClr val="accent3"/>
                </a:solidFill>
              </a:rPr>
              <a:t>, no lo </a:t>
            </a:r>
            <a:r>
              <a:rPr lang="en-US" sz="2000" b="1" dirty="0" err="1" smtClean="0">
                <a:solidFill>
                  <a:schemeClr val="accent3"/>
                </a:solidFill>
              </a:rPr>
              <a:t>que</a:t>
            </a:r>
            <a:r>
              <a:rPr lang="en-US" sz="2000" b="1" dirty="0" smtClean="0">
                <a:solidFill>
                  <a:schemeClr val="accent3"/>
                </a:solidFill>
              </a:rPr>
              <a:t> </a:t>
            </a:r>
            <a:r>
              <a:rPr lang="en-US" sz="2000" b="1" dirty="0" err="1" smtClean="0">
                <a:solidFill>
                  <a:schemeClr val="accent3"/>
                </a:solidFill>
              </a:rPr>
              <a:t>significa</a:t>
            </a:r>
            <a:endParaRPr lang="en-US" sz="2000" b="1" i="1" dirty="0">
              <a:solidFill>
                <a:schemeClr val="accent3"/>
              </a:solidFill>
            </a:endParaRPr>
          </a:p>
        </p:txBody>
      </p:sp>
      <p:sp>
        <p:nvSpPr>
          <p:cNvPr id="18" name="Rounded Rectangle 17"/>
          <p:cNvSpPr/>
          <p:nvPr/>
        </p:nvSpPr>
        <p:spPr>
          <a:xfrm>
            <a:off x="755576" y="1713098"/>
            <a:ext cx="3578874" cy="648072"/>
          </a:xfrm>
          <a:prstGeom prst="roundRect">
            <a:avLst/>
          </a:prstGeom>
          <a:solidFill>
            <a:srgbClr val="B5002F"/>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smtClean="0">
                <a:solidFill>
                  <a:schemeClr val="bg1"/>
                </a:solidFill>
              </a:rPr>
              <a:t>Presentación</a:t>
            </a:r>
            <a:r>
              <a:rPr lang="en-US" sz="2800" b="1" dirty="0" smtClean="0">
                <a:solidFill>
                  <a:schemeClr val="bg1"/>
                </a:solidFill>
              </a:rPr>
              <a:t> </a:t>
            </a:r>
            <a:r>
              <a:rPr lang="en-US" sz="2800" b="1" dirty="0" err="1" smtClean="0">
                <a:solidFill>
                  <a:schemeClr val="bg1"/>
                </a:solidFill>
              </a:rPr>
              <a:t>lógica</a:t>
            </a:r>
            <a:endParaRPr lang="en-US" sz="2800" b="1" dirty="0">
              <a:solidFill>
                <a:schemeClr val="bg1"/>
              </a:solidFill>
            </a:endParaRPr>
          </a:p>
        </p:txBody>
      </p:sp>
      <p:sp>
        <p:nvSpPr>
          <p:cNvPr id="21" name="Rounded Rectangle 20"/>
          <p:cNvSpPr/>
          <p:nvPr/>
        </p:nvSpPr>
        <p:spPr>
          <a:xfrm>
            <a:off x="755576" y="3140968"/>
            <a:ext cx="3578874" cy="576064"/>
          </a:xfrm>
          <a:prstGeom prst="roundRect">
            <a:avLst/>
          </a:prstGeom>
          <a:solidFill>
            <a:schemeClr val="accent3"/>
          </a:solidFill>
          <a:ln w="28575">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smtClean="0">
                <a:solidFill>
                  <a:schemeClr val="bg1"/>
                </a:solidFill>
              </a:rPr>
              <a:t>Descripción</a:t>
            </a:r>
            <a:r>
              <a:rPr lang="en-US" sz="2800" b="1" dirty="0" smtClean="0">
                <a:solidFill>
                  <a:schemeClr val="bg1"/>
                </a:solidFill>
              </a:rPr>
              <a:t> </a:t>
            </a:r>
            <a:r>
              <a:rPr lang="en-US" sz="2800" b="1" dirty="0" err="1" smtClean="0">
                <a:solidFill>
                  <a:schemeClr val="bg1"/>
                </a:solidFill>
              </a:rPr>
              <a:t>fáctica</a:t>
            </a:r>
            <a:endParaRPr lang="en-US" sz="2800" b="1" dirty="0">
              <a:solidFill>
                <a:schemeClr val="bg1"/>
              </a:solidFill>
            </a:endParaRPr>
          </a:p>
        </p:txBody>
      </p:sp>
      <p:grpSp>
        <p:nvGrpSpPr>
          <p:cNvPr id="4" name="3 Grupo"/>
          <p:cNvGrpSpPr/>
          <p:nvPr/>
        </p:nvGrpSpPr>
        <p:grpSpPr>
          <a:xfrm>
            <a:off x="336162" y="4161713"/>
            <a:ext cx="8348276" cy="2026590"/>
            <a:chOff x="336162" y="4161713"/>
            <a:chExt cx="8348276" cy="2026590"/>
          </a:xfrm>
        </p:grpSpPr>
        <p:sp>
          <p:nvSpPr>
            <p:cNvPr id="12" name="11 Rectángulo"/>
            <p:cNvSpPr/>
            <p:nvPr/>
          </p:nvSpPr>
          <p:spPr>
            <a:xfrm>
              <a:off x="336162" y="4172367"/>
              <a:ext cx="6405098" cy="2015936"/>
            </a:xfrm>
            <a:prstGeom prst="rect">
              <a:avLst/>
            </a:prstGeom>
          </p:spPr>
          <p:txBody>
            <a:bodyPr wrap="square">
              <a:spAutoFit/>
            </a:bodyPr>
            <a:lstStyle/>
            <a:p>
              <a:pPr>
                <a:spcBef>
                  <a:spcPts val="600"/>
                </a:spcBef>
              </a:pPr>
              <a:r>
                <a:rPr lang="es-MX" sz="2000" b="1" dirty="0" smtClean="0"/>
                <a:t>INCLUYA:</a:t>
              </a:r>
            </a:p>
            <a:p>
              <a:pPr marL="285750" indent="-285750">
                <a:spcBef>
                  <a:spcPts val="600"/>
                </a:spcBef>
                <a:buFont typeface="Arial" panose="020B0604020202020204" pitchFamily="34" charset="0"/>
                <a:buChar char="•"/>
              </a:pPr>
              <a:r>
                <a:rPr lang="en-US" sz="1700" dirty="0" err="1" smtClean="0"/>
                <a:t>Sus</a:t>
              </a:r>
              <a:r>
                <a:rPr lang="en-US" sz="1700" dirty="0" smtClean="0"/>
                <a:t> </a:t>
              </a:r>
              <a:r>
                <a:rPr lang="en-US" sz="1700" dirty="0" err="1" smtClean="0"/>
                <a:t>descubrimientos</a:t>
              </a:r>
              <a:r>
                <a:rPr lang="en-US" sz="1700" dirty="0" smtClean="0"/>
                <a:t> </a:t>
              </a:r>
              <a:r>
                <a:rPr lang="en-US" sz="1700" dirty="0" err="1" smtClean="0"/>
                <a:t>principales</a:t>
              </a:r>
              <a:r>
                <a:rPr lang="en-US" sz="1700" dirty="0"/>
                <a:t> </a:t>
              </a:r>
              <a:r>
                <a:rPr lang="en-US" sz="1700" dirty="0" smtClean="0"/>
                <a:t>(no </a:t>
              </a:r>
              <a:r>
                <a:rPr lang="en-US" sz="1700" dirty="0" err="1" smtClean="0"/>
                <a:t>es</a:t>
              </a:r>
              <a:r>
                <a:rPr lang="en-US" sz="1700" dirty="0" smtClean="0"/>
                <a:t> </a:t>
              </a:r>
              <a:r>
                <a:rPr lang="en-US" sz="1700" dirty="0" err="1" smtClean="0"/>
                <a:t>necesario</a:t>
              </a:r>
              <a:r>
                <a:rPr lang="en-US" sz="1700" dirty="0" smtClean="0"/>
                <a:t> </a:t>
              </a:r>
              <a:r>
                <a:rPr lang="en-US" sz="1700" dirty="0" err="1" smtClean="0"/>
                <a:t>incluirlos</a:t>
              </a:r>
              <a:r>
                <a:rPr lang="en-US" sz="1700" dirty="0" smtClean="0"/>
                <a:t> </a:t>
              </a:r>
              <a:r>
                <a:rPr lang="en-US" sz="1700" dirty="0" err="1" smtClean="0"/>
                <a:t>todos</a:t>
              </a:r>
              <a:r>
                <a:rPr lang="en-US" sz="1700" dirty="0" smtClean="0"/>
                <a:t>)</a:t>
              </a:r>
            </a:p>
            <a:p>
              <a:pPr marL="285750" indent="-285750">
                <a:spcBef>
                  <a:spcPts val="600"/>
                </a:spcBef>
                <a:buFont typeface="Arial" panose="020B0604020202020204" pitchFamily="34" charset="0"/>
                <a:buChar char="•"/>
              </a:pPr>
              <a:r>
                <a:rPr lang="en-US" sz="1700" dirty="0" smtClean="0"/>
                <a:t>El </a:t>
              </a:r>
              <a:r>
                <a:rPr lang="en-US" sz="1700" dirty="0" err="1" smtClean="0"/>
                <a:t>resultado</a:t>
              </a:r>
              <a:r>
                <a:rPr lang="en-US" sz="1700" dirty="0" smtClean="0"/>
                <a:t> de los </a:t>
              </a:r>
              <a:r>
                <a:rPr lang="en-US" sz="1700" dirty="0" err="1" smtClean="0"/>
                <a:t>experimentos</a:t>
              </a:r>
              <a:r>
                <a:rPr lang="en-US" sz="1700" dirty="0" smtClean="0"/>
                <a:t> </a:t>
              </a:r>
              <a:r>
                <a:rPr lang="en-US" sz="1700" dirty="0" err="1" smtClean="0"/>
                <a:t>descritos</a:t>
              </a:r>
              <a:r>
                <a:rPr lang="en-US" sz="1700" dirty="0" smtClean="0"/>
                <a:t> en los </a:t>
              </a:r>
              <a:r>
                <a:rPr lang="en-US" sz="1700" dirty="0" err="1" smtClean="0"/>
                <a:t>Métodos</a:t>
              </a:r>
              <a:endParaRPr lang="en-US" sz="1700" dirty="0" smtClean="0"/>
            </a:p>
            <a:p>
              <a:pPr marL="285750" indent="-285750">
                <a:spcBef>
                  <a:spcPts val="600"/>
                </a:spcBef>
                <a:buFont typeface="Arial" panose="020B0604020202020204" pitchFamily="34" charset="0"/>
                <a:buChar char="•"/>
              </a:pPr>
              <a:r>
                <a:rPr lang="en-US" sz="1700" dirty="0" err="1" smtClean="0"/>
                <a:t>Resalte</a:t>
              </a:r>
              <a:r>
                <a:rPr lang="en-US" sz="1700" dirty="0" smtClean="0"/>
                <a:t> </a:t>
              </a:r>
              <a:r>
                <a:rPr lang="en-US" sz="1700" dirty="0" err="1" smtClean="0"/>
                <a:t>descubrimientos</a:t>
              </a:r>
              <a:r>
                <a:rPr lang="en-US" sz="1700" dirty="0" smtClean="0"/>
                <a:t> </a:t>
              </a:r>
              <a:r>
                <a:rPr lang="en-US" sz="1700" dirty="0" err="1" smtClean="0"/>
                <a:t>que</a:t>
              </a:r>
              <a:r>
                <a:rPr lang="en-US" sz="1700" dirty="0" smtClean="0"/>
                <a:t> </a:t>
              </a:r>
              <a:r>
                <a:rPr lang="en-US" sz="1700" dirty="0" err="1" smtClean="0"/>
                <a:t>difieren</a:t>
              </a:r>
              <a:r>
                <a:rPr lang="en-US" sz="1700" dirty="0" smtClean="0"/>
                <a:t> de </a:t>
              </a:r>
              <a:r>
                <a:rPr lang="en-US" sz="1700" dirty="0" err="1" smtClean="0"/>
                <a:t>publicaciones</a:t>
              </a:r>
              <a:r>
                <a:rPr lang="en-US" sz="1700" dirty="0" smtClean="0"/>
                <a:t> </a:t>
              </a:r>
              <a:r>
                <a:rPr lang="en-US" sz="1700" dirty="0" err="1" smtClean="0"/>
                <a:t>previas</a:t>
              </a:r>
              <a:r>
                <a:rPr lang="en-US" sz="1700" dirty="0" smtClean="0"/>
                <a:t> o </a:t>
              </a:r>
              <a:r>
                <a:rPr lang="en-US" sz="1700" dirty="0" err="1" smtClean="0"/>
                <a:t>que</a:t>
              </a:r>
              <a:r>
                <a:rPr lang="en-US" sz="1700" dirty="0" smtClean="0"/>
                <a:t> </a:t>
              </a:r>
              <a:r>
                <a:rPr lang="en-US" sz="1700" dirty="0" err="1" smtClean="0"/>
                <a:t>fueron</a:t>
              </a:r>
              <a:r>
                <a:rPr lang="en-US" sz="1700" dirty="0" smtClean="0"/>
                <a:t> </a:t>
              </a:r>
              <a:r>
                <a:rPr lang="en-US" sz="1700" dirty="0" err="1" smtClean="0"/>
                <a:t>sorpresivos</a:t>
              </a:r>
              <a:endParaRPr lang="en-US" sz="1700" dirty="0" smtClean="0"/>
            </a:p>
            <a:p>
              <a:pPr marL="285750" indent="-285750">
                <a:spcBef>
                  <a:spcPts val="600"/>
                </a:spcBef>
                <a:buFont typeface="Arial" panose="020B0604020202020204" pitchFamily="34" charset="0"/>
                <a:buChar char="•"/>
              </a:pPr>
              <a:r>
                <a:rPr lang="en-US" sz="1700" dirty="0" smtClean="0"/>
                <a:t>El </a:t>
              </a:r>
              <a:r>
                <a:rPr lang="en-US" sz="1700" dirty="0" err="1" smtClean="0"/>
                <a:t>resultado</a:t>
              </a:r>
              <a:r>
                <a:rPr lang="en-US" sz="1700" dirty="0" smtClean="0"/>
                <a:t> de los </a:t>
              </a:r>
              <a:r>
                <a:rPr lang="en-US" sz="1700" dirty="0" err="1" smtClean="0"/>
                <a:t>análisis</a:t>
              </a:r>
              <a:r>
                <a:rPr lang="en-US" sz="1700" dirty="0" smtClean="0"/>
                <a:t> </a:t>
              </a:r>
              <a:r>
                <a:rPr lang="en-US" sz="1700" dirty="0" err="1" smtClean="0"/>
                <a:t>estadísticos</a:t>
              </a:r>
              <a:endParaRPr lang="en-US" sz="1700" dirty="0" smtClean="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4161713"/>
              <a:ext cx="2168222" cy="1954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93155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pie de página"/>
          <p:cNvSpPr>
            <a:spLocks noGrp="1"/>
          </p:cNvSpPr>
          <p:nvPr>
            <p:ph type="ftr" sz="quarter" idx="11"/>
          </p:nvPr>
        </p:nvSpPr>
        <p:spPr/>
        <p:txBody>
          <a:bodyPr/>
          <a:lstStyle/>
          <a:p>
            <a:endParaRPr lang="en-US" dirty="0">
              <a:solidFill>
                <a:srgbClr val="494949"/>
              </a:solidFill>
            </a:endParaRPr>
          </a:p>
        </p:txBody>
      </p:sp>
      <p:sp>
        <p:nvSpPr>
          <p:cNvPr id="3" name="2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35</a:t>
            </a:fld>
            <a:endParaRPr lang="en-US" dirty="0">
              <a:solidFill>
                <a:srgbClr val="494949"/>
              </a:solidFill>
            </a:endParaRPr>
          </a:p>
        </p:txBody>
      </p:sp>
      <p:sp>
        <p:nvSpPr>
          <p:cNvPr id="2" name="Title 1"/>
          <p:cNvSpPr>
            <a:spLocks noGrp="1"/>
          </p:cNvSpPr>
          <p:nvPr>
            <p:ph type="title"/>
          </p:nvPr>
        </p:nvSpPr>
        <p:spPr>
          <a:xfrm>
            <a:off x="3169096" y="260648"/>
            <a:ext cx="5867400" cy="854281"/>
          </a:xfrm>
        </p:spPr>
        <p:txBody>
          <a:bodyPr/>
          <a:lstStyle/>
          <a:p>
            <a:r>
              <a:rPr lang="es-MX" noProof="0" dirty="0" smtClean="0"/>
              <a:t>Imágenes</a:t>
            </a:r>
            <a:endParaRPr lang="es-MX" noProof="0" dirty="0"/>
          </a:p>
        </p:txBody>
      </p:sp>
      <p:sp>
        <p:nvSpPr>
          <p:cNvPr id="10" name="Oval 9"/>
          <p:cNvSpPr/>
          <p:nvPr/>
        </p:nvSpPr>
        <p:spPr>
          <a:xfrm>
            <a:off x="5553053" y="908720"/>
            <a:ext cx="3193895" cy="1193403"/>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Ilustraciones</a:t>
            </a:r>
            <a:r>
              <a:rPr lang="en-US" sz="2400" b="1" dirty="0" smtClean="0"/>
              <a:t>, </a:t>
            </a:r>
            <a:r>
              <a:rPr lang="en-US" sz="2400" b="1" dirty="0" err="1" smtClean="0"/>
              <a:t>fotos</a:t>
            </a:r>
            <a:r>
              <a:rPr lang="en-US" sz="2400" b="1" dirty="0" smtClean="0"/>
              <a:t>, </a:t>
            </a:r>
            <a:r>
              <a:rPr lang="en-US" sz="2400" b="1" dirty="0" err="1" smtClean="0"/>
              <a:t>gráficos</a:t>
            </a:r>
            <a:r>
              <a:rPr lang="en-US" sz="2400" b="1" dirty="0" smtClean="0"/>
              <a:t> &amp; </a:t>
            </a:r>
            <a:r>
              <a:rPr lang="en-US" sz="2400" b="1" dirty="0" err="1" smtClean="0"/>
              <a:t>tablas</a:t>
            </a:r>
            <a:endParaRPr lang="en-US" sz="2400" b="1" i="1" dirty="0"/>
          </a:p>
        </p:txBody>
      </p:sp>
      <p:sp>
        <p:nvSpPr>
          <p:cNvPr id="4" name="3 Rectángulo"/>
          <p:cNvSpPr/>
          <p:nvPr/>
        </p:nvSpPr>
        <p:spPr>
          <a:xfrm>
            <a:off x="179512" y="1412776"/>
            <a:ext cx="4248285" cy="5093702"/>
          </a:xfrm>
          <a:prstGeom prst="rect">
            <a:avLst/>
          </a:prstGeom>
        </p:spPr>
        <p:txBody>
          <a:bodyPr wrap="square">
            <a:spAutoFit/>
          </a:bodyPr>
          <a:lstStyle/>
          <a:p>
            <a:pPr marL="285750" indent="-285750">
              <a:spcBef>
                <a:spcPts val="1200"/>
              </a:spcBef>
              <a:buFont typeface="Arial" panose="020B0604020202020204" pitchFamily="34" charset="0"/>
              <a:buChar char="•"/>
            </a:pPr>
            <a:r>
              <a:rPr lang="es-MX" sz="1700" dirty="0" smtClean="0">
                <a:solidFill>
                  <a:schemeClr val="tx1">
                    <a:lumMod val="50000"/>
                  </a:schemeClr>
                </a:solidFill>
              </a:rPr>
              <a:t>Presentan gran cantidad de datos de forma </a:t>
            </a:r>
            <a:r>
              <a:rPr lang="es-MX" sz="1700" i="1" dirty="0" smtClean="0">
                <a:solidFill>
                  <a:schemeClr val="tx1">
                    <a:lumMod val="50000"/>
                  </a:schemeClr>
                </a:solidFill>
              </a:rPr>
              <a:t>rápida </a:t>
            </a:r>
            <a:r>
              <a:rPr lang="es-MX" sz="1700" dirty="0" smtClean="0">
                <a:solidFill>
                  <a:schemeClr val="tx1">
                    <a:lumMod val="50000"/>
                  </a:schemeClr>
                </a:solidFill>
              </a:rPr>
              <a:t> y </a:t>
            </a:r>
            <a:r>
              <a:rPr lang="es-MX" sz="1700" i="1" dirty="0" smtClean="0">
                <a:solidFill>
                  <a:schemeClr val="tx1">
                    <a:lumMod val="50000"/>
                  </a:schemeClr>
                </a:solidFill>
              </a:rPr>
              <a:t>eficiente</a:t>
            </a:r>
          </a:p>
          <a:p>
            <a:pPr marL="285750" indent="-285750">
              <a:spcBef>
                <a:spcPts val="1200"/>
              </a:spcBef>
              <a:buFont typeface="Arial" panose="020B0604020202020204" pitchFamily="34" charset="0"/>
              <a:buChar char="•"/>
            </a:pPr>
            <a:r>
              <a:rPr lang="es-MX" sz="1700" dirty="0" smtClean="0">
                <a:solidFill>
                  <a:schemeClr val="tx1">
                    <a:lumMod val="50000"/>
                  </a:schemeClr>
                </a:solidFill>
              </a:rPr>
              <a:t>Por lo general es la e </a:t>
            </a:r>
            <a:r>
              <a:rPr lang="es-MX" sz="1700" i="1" dirty="0" smtClean="0">
                <a:solidFill>
                  <a:schemeClr val="tx1">
                    <a:lumMod val="50000"/>
                  </a:schemeClr>
                </a:solidFill>
              </a:rPr>
              <a:t>primer</a:t>
            </a:r>
            <a:r>
              <a:rPr lang="es-MX" sz="1700" dirty="0" smtClean="0">
                <a:solidFill>
                  <a:schemeClr val="tx1">
                    <a:lumMod val="50000"/>
                  </a:schemeClr>
                </a:solidFill>
              </a:rPr>
              <a:t> cosa que los lectores ven al abrir el texto completo</a:t>
            </a:r>
          </a:p>
          <a:p>
            <a:pPr marL="285750" indent="-285750">
              <a:spcBef>
                <a:spcPts val="1200"/>
              </a:spcBef>
              <a:buFont typeface="Arial" panose="020B0604020202020204" pitchFamily="34" charset="0"/>
              <a:buChar char="•"/>
            </a:pPr>
            <a:r>
              <a:rPr lang="es-MX" sz="1700" dirty="0" smtClean="0">
                <a:solidFill>
                  <a:schemeClr val="tx1">
                    <a:lumMod val="50000"/>
                  </a:schemeClr>
                </a:solidFill>
              </a:rPr>
              <a:t>El pie de imagen debe ser completo, entendible y estar en el texto, no en la imagen</a:t>
            </a:r>
          </a:p>
          <a:p>
            <a:pPr marL="285750" indent="-285750">
              <a:spcBef>
                <a:spcPts val="1200"/>
              </a:spcBef>
              <a:buFont typeface="Arial" panose="020B0604020202020204" pitchFamily="34" charset="0"/>
              <a:buChar char="•"/>
            </a:pPr>
            <a:r>
              <a:rPr lang="es-MX" sz="1700" dirty="0" smtClean="0">
                <a:solidFill>
                  <a:schemeClr val="tx1">
                    <a:lumMod val="50000"/>
                  </a:schemeClr>
                </a:solidFill>
              </a:rPr>
              <a:t>En general prefiera imágenes en blanco y negro, pero donde las partes se distingan claramente</a:t>
            </a:r>
          </a:p>
          <a:p>
            <a:pPr marL="285750" indent="-285750">
              <a:spcBef>
                <a:spcPts val="1200"/>
              </a:spcBef>
              <a:buFont typeface="Arial" panose="020B0604020202020204" pitchFamily="34" charset="0"/>
              <a:buChar char="•"/>
            </a:pPr>
            <a:r>
              <a:rPr lang="es-MX" sz="1700" dirty="0" smtClean="0">
                <a:solidFill>
                  <a:schemeClr val="tx1">
                    <a:lumMod val="50000"/>
                  </a:schemeClr>
                </a:solidFill>
              </a:rPr>
              <a:t>use color sólo cuando es realmente necesario</a:t>
            </a:r>
          </a:p>
          <a:p>
            <a:pPr marL="285750" indent="-285750">
              <a:spcBef>
                <a:spcPts val="1200"/>
              </a:spcBef>
              <a:buFont typeface="Arial" panose="020B0604020202020204" pitchFamily="34" charset="0"/>
              <a:buChar char="•"/>
            </a:pPr>
            <a:r>
              <a:rPr lang="es-MX" sz="1700" dirty="0" smtClean="0">
                <a:solidFill>
                  <a:schemeClr val="tx1">
                    <a:lumMod val="50000"/>
                  </a:schemeClr>
                </a:solidFill>
              </a:rPr>
              <a:t>Si llevan texto, que sea en inglés</a:t>
            </a:r>
          </a:p>
          <a:p>
            <a:pPr marL="285750" indent="-285750">
              <a:spcBef>
                <a:spcPts val="1200"/>
              </a:spcBef>
              <a:buFont typeface="Arial" panose="020B0604020202020204" pitchFamily="34" charset="0"/>
              <a:buChar char="•"/>
            </a:pPr>
            <a:r>
              <a:rPr lang="es-MX" sz="1700" dirty="0" smtClean="0">
                <a:solidFill>
                  <a:schemeClr val="tx1">
                    <a:lumMod val="50000"/>
                  </a:schemeClr>
                </a:solidFill>
              </a:rPr>
              <a:t>No incluya largas tablas de datos</a:t>
            </a:r>
          </a:p>
          <a:p>
            <a:pPr>
              <a:spcBef>
                <a:spcPts val="1200"/>
              </a:spcBef>
            </a:pPr>
            <a:endParaRPr lang="es-MX" sz="1700" dirty="0">
              <a:solidFill>
                <a:schemeClr val="tx1">
                  <a:lumMod val="50000"/>
                </a:schemeClr>
              </a:solidFill>
            </a:endParaRPr>
          </a:p>
        </p:txBody>
      </p:sp>
      <p:pic>
        <p:nvPicPr>
          <p:cNvPr id="5126" name="Picture 6" descr="http://static-content.springer.com/image/art%3A10.1007%2Fs10853-015-8919-y/MediaObjects/10853_2015_8919_Fig1_HTM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2169239"/>
            <a:ext cx="2290588" cy="172087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tatic-content.springer.com/image/art%3A10.1007%2Fs10750-014-2129-5/MediaObjects/10750_2014_2129_Fig1_HTML.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4381" y="2153488"/>
            <a:ext cx="2218099" cy="185157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tatic-content.springer.com/image/art%3A10.1007%2Fs00382-014-2359-2/MediaObjects/382_2014_2359_Fig1_HTML.gif"/>
          <p:cNvPicPr>
            <a:picLocks noChangeAspect="1" noChangeArrowheads="1"/>
          </p:cNvPicPr>
          <p:nvPr/>
        </p:nvPicPr>
        <p:blipFill rotWithShape="1">
          <a:blip r:embed="rId5">
            <a:extLst>
              <a:ext uri="{28A0092B-C50C-407E-A947-70E740481C1C}">
                <a14:useLocalDpi xmlns:a14="http://schemas.microsoft.com/office/drawing/2010/main" val="0"/>
              </a:ext>
            </a:extLst>
          </a:blip>
          <a:srcRect l="1" r="36"/>
          <a:stretch/>
        </p:blipFill>
        <p:spPr bwMode="auto">
          <a:xfrm>
            <a:off x="4560125" y="4125330"/>
            <a:ext cx="4141243" cy="2020327"/>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2579526" y="6169226"/>
            <a:ext cx="3815468" cy="584775"/>
          </a:xfrm>
          <a:prstGeom prst="rect">
            <a:avLst/>
          </a:prstGeom>
          <a:solidFill>
            <a:schemeClr val="bg2"/>
          </a:solidFill>
          <a:ln>
            <a:solidFill>
              <a:srgbClr val="FF9900"/>
            </a:solidFill>
          </a:ln>
        </p:spPr>
        <p:txBody>
          <a:bodyPr wrap="none" rtlCol="0">
            <a:spAutoFit/>
          </a:bodyPr>
          <a:lstStyle/>
          <a:p>
            <a:pPr algn="ctr"/>
            <a:r>
              <a:rPr lang="es-MX" i="1" dirty="0" smtClean="0"/>
              <a:t>Una imagen vale más que mil palabras</a:t>
            </a:r>
            <a:r>
              <a:rPr lang="es-MX" dirty="0" smtClean="0"/>
              <a:t/>
            </a:r>
            <a:br>
              <a:rPr lang="es-MX" dirty="0" smtClean="0"/>
            </a:br>
            <a:r>
              <a:rPr lang="es-MX" sz="1400" dirty="0" smtClean="0"/>
              <a:t>Antiguo proverbio chino </a:t>
            </a:r>
            <a:endParaRPr lang="es-MX" dirty="0"/>
          </a:p>
        </p:txBody>
      </p:sp>
    </p:spTree>
    <p:extLst>
      <p:ext uri="{BB962C8B-B14F-4D97-AF65-F5344CB8AC3E}">
        <p14:creationId xmlns:p14="http://schemas.microsoft.com/office/powerpoint/2010/main" val="1686461140"/>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20 Marcador de pie de página"/>
          <p:cNvSpPr>
            <a:spLocks noGrp="1"/>
          </p:cNvSpPr>
          <p:nvPr>
            <p:ph type="ftr" sz="quarter" idx="11"/>
          </p:nvPr>
        </p:nvSpPr>
        <p:spPr/>
        <p:txBody>
          <a:bodyPr/>
          <a:lstStyle/>
          <a:p>
            <a:endParaRPr lang="en-US" dirty="0">
              <a:solidFill>
                <a:srgbClr val="494949"/>
              </a:solidFill>
            </a:endParaRPr>
          </a:p>
        </p:txBody>
      </p:sp>
      <p:sp>
        <p:nvSpPr>
          <p:cNvPr id="16" name="15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36</a:t>
            </a:fld>
            <a:endParaRPr lang="en-US" dirty="0">
              <a:solidFill>
                <a:srgbClr val="494949"/>
              </a:solidFill>
            </a:endParaRPr>
          </a:p>
        </p:txBody>
      </p:sp>
      <p:sp>
        <p:nvSpPr>
          <p:cNvPr id="2" name="Title 1"/>
          <p:cNvSpPr>
            <a:spLocks noGrp="1"/>
          </p:cNvSpPr>
          <p:nvPr>
            <p:ph type="title"/>
          </p:nvPr>
        </p:nvSpPr>
        <p:spPr>
          <a:xfrm>
            <a:off x="3491880" y="274638"/>
            <a:ext cx="4031704" cy="854281"/>
          </a:xfrm>
        </p:spPr>
        <p:txBody>
          <a:bodyPr/>
          <a:lstStyle/>
          <a:p>
            <a:r>
              <a:rPr lang="es-MX" noProof="0" dirty="0" smtClean="0"/>
              <a:t>Discusión</a:t>
            </a:r>
            <a:endParaRPr lang="es-MX" noProof="0" dirty="0"/>
          </a:p>
        </p:txBody>
      </p:sp>
      <p:sp>
        <p:nvSpPr>
          <p:cNvPr id="4" name="Rounded Rectangle 3"/>
          <p:cNvSpPr/>
          <p:nvPr/>
        </p:nvSpPr>
        <p:spPr>
          <a:xfrm>
            <a:off x="4833564" y="1412776"/>
            <a:ext cx="3914900" cy="943744"/>
          </a:xfrm>
          <a:prstGeom prst="roundRect">
            <a:avLst/>
          </a:prstGeom>
          <a:solidFill>
            <a:schemeClr val="bg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err="1" smtClean="0">
                <a:solidFill>
                  <a:schemeClr val="accent1"/>
                </a:solidFill>
              </a:rPr>
              <a:t>Resumen</a:t>
            </a:r>
            <a:r>
              <a:rPr lang="en-US" sz="2000" b="1" dirty="0" smtClean="0">
                <a:solidFill>
                  <a:schemeClr val="accent1"/>
                </a:solidFill>
              </a:rPr>
              <a:t> de </a:t>
            </a:r>
            <a:r>
              <a:rPr lang="en-US" sz="2000" b="1" dirty="0" err="1" smtClean="0">
                <a:solidFill>
                  <a:schemeClr val="accent1"/>
                </a:solidFill>
              </a:rPr>
              <a:t>hallazgos</a:t>
            </a:r>
            <a:r>
              <a:rPr lang="en-US" sz="2000" b="1" dirty="0" smtClean="0">
                <a:solidFill>
                  <a:schemeClr val="accent1"/>
                </a:solidFill>
              </a:rPr>
              <a:t> clave</a:t>
            </a:r>
          </a:p>
          <a:p>
            <a:pPr algn="ctr"/>
            <a:r>
              <a:rPr lang="en-US" sz="2000" b="1" dirty="0" smtClean="0">
                <a:solidFill>
                  <a:schemeClr val="accent1"/>
                </a:solidFill>
              </a:rPr>
              <a:t>Estado de la </a:t>
            </a:r>
            <a:r>
              <a:rPr lang="en-US" sz="2000" b="1" dirty="0" err="1" smtClean="0">
                <a:solidFill>
                  <a:schemeClr val="accent1"/>
                </a:solidFill>
              </a:rPr>
              <a:t>conclusión</a:t>
            </a:r>
            <a:r>
              <a:rPr lang="en-US" sz="2000" b="1" dirty="0" smtClean="0">
                <a:solidFill>
                  <a:schemeClr val="accent1"/>
                </a:solidFill>
              </a:rPr>
              <a:t> principal</a:t>
            </a:r>
            <a:endParaRPr lang="en-US" sz="2000" b="1" dirty="0">
              <a:solidFill>
                <a:schemeClr val="accent1"/>
              </a:solidFill>
            </a:endParaRPr>
          </a:p>
        </p:txBody>
      </p:sp>
      <p:sp>
        <p:nvSpPr>
          <p:cNvPr id="5" name="Right Arrow 4"/>
          <p:cNvSpPr/>
          <p:nvPr/>
        </p:nvSpPr>
        <p:spPr>
          <a:xfrm rot="5400000" flipV="1">
            <a:off x="6552406" y="2397646"/>
            <a:ext cx="419100" cy="491480"/>
          </a:xfrm>
          <a:prstGeom prst="rightArrow">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4833564" y="4653136"/>
            <a:ext cx="3914900" cy="892324"/>
          </a:xfrm>
          <a:prstGeom prst="roundRect">
            <a:avLst/>
          </a:prstGeom>
          <a:solidFill>
            <a:schemeClr val="bg1"/>
          </a:solid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err="1" smtClean="0">
                <a:solidFill>
                  <a:schemeClr val="accent3"/>
                </a:solidFill>
              </a:rPr>
              <a:t>Replantear</a:t>
            </a:r>
            <a:r>
              <a:rPr lang="en-US" sz="2000" b="1" dirty="0" smtClean="0">
                <a:solidFill>
                  <a:schemeClr val="accent3"/>
                </a:solidFill>
              </a:rPr>
              <a:t> la </a:t>
            </a:r>
            <a:r>
              <a:rPr lang="en-US" sz="2000" b="1" dirty="0" err="1" smtClean="0">
                <a:solidFill>
                  <a:schemeClr val="accent3"/>
                </a:solidFill>
              </a:rPr>
              <a:t>conclusión</a:t>
            </a:r>
            <a:r>
              <a:rPr lang="en-US" sz="2000" b="1" dirty="0" smtClean="0">
                <a:solidFill>
                  <a:schemeClr val="accent3"/>
                </a:solidFill>
              </a:rPr>
              <a:t> principal</a:t>
            </a:r>
          </a:p>
          <a:p>
            <a:pPr algn="ctr"/>
            <a:r>
              <a:rPr lang="en-US" sz="2000" b="1" dirty="0" err="1" smtClean="0">
                <a:solidFill>
                  <a:schemeClr val="accent3"/>
                </a:solidFill>
              </a:rPr>
              <a:t>Aplicaciones</a:t>
            </a:r>
            <a:r>
              <a:rPr lang="en-US" sz="2000" b="1" dirty="0" smtClean="0">
                <a:solidFill>
                  <a:schemeClr val="accent3"/>
                </a:solidFill>
              </a:rPr>
              <a:t>/</a:t>
            </a:r>
            <a:r>
              <a:rPr lang="en-US" sz="2000" b="1" dirty="0" err="1" smtClean="0">
                <a:solidFill>
                  <a:schemeClr val="accent3"/>
                </a:solidFill>
              </a:rPr>
              <a:t>implicaciones</a:t>
            </a:r>
            <a:endParaRPr lang="en-US" sz="2000" b="1" dirty="0" smtClean="0">
              <a:solidFill>
                <a:schemeClr val="accent3"/>
              </a:solidFill>
            </a:endParaRPr>
          </a:p>
          <a:p>
            <a:pPr algn="ctr"/>
            <a:r>
              <a:rPr lang="en-US" sz="2000" b="1" dirty="0" err="1" smtClean="0">
                <a:solidFill>
                  <a:schemeClr val="accent3"/>
                </a:solidFill>
              </a:rPr>
              <a:t>Proponer</a:t>
            </a:r>
            <a:r>
              <a:rPr lang="en-US" sz="2000" b="1" dirty="0" smtClean="0">
                <a:solidFill>
                  <a:schemeClr val="accent3"/>
                </a:solidFill>
              </a:rPr>
              <a:t> un </a:t>
            </a:r>
            <a:r>
              <a:rPr lang="en-US" sz="2000" b="1" dirty="0" err="1" smtClean="0">
                <a:solidFill>
                  <a:schemeClr val="accent3"/>
                </a:solidFill>
              </a:rPr>
              <a:t>futuro</a:t>
            </a:r>
            <a:r>
              <a:rPr lang="en-US" sz="2000" b="1" dirty="0" smtClean="0">
                <a:solidFill>
                  <a:schemeClr val="accent3"/>
                </a:solidFill>
              </a:rPr>
              <a:t> </a:t>
            </a:r>
            <a:r>
              <a:rPr lang="en-US" sz="2000" b="1" dirty="0" err="1" smtClean="0">
                <a:solidFill>
                  <a:schemeClr val="accent3"/>
                </a:solidFill>
              </a:rPr>
              <a:t>trabajo</a:t>
            </a:r>
            <a:endParaRPr lang="en-US" sz="2000" b="1" dirty="0">
              <a:solidFill>
                <a:schemeClr val="accent3"/>
              </a:solidFill>
            </a:endParaRPr>
          </a:p>
        </p:txBody>
      </p:sp>
      <p:sp>
        <p:nvSpPr>
          <p:cNvPr id="10" name="Rounded Rectangle 9"/>
          <p:cNvSpPr/>
          <p:nvPr/>
        </p:nvSpPr>
        <p:spPr>
          <a:xfrm>
            <a:off x="4833564" y="2996952"/>
            <a:ext cx="3914900" cy="902196"/>
          </a:xfrm>
          <a:prstGeom prst="roundRect">
            <a:avLst/>
          </a:prstGeom>
          <a:solidFill>
            <a:schemeClr val="bg1"/>
          </a:solid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err="1" smtClean="0">
                <a:solidFill>
                  <a:schemeClr val="tx2"/>
                </a:solidFill>
              </a:rPr>
              <a:t>Interpretar</a:t>
            </a:r>
            <a:r>
              <a:rPr lang="en-US" sz="2000" b="1" dirty="0" smtClean="0">
                <a:solidFill>
                  <a:schemeClr val="tx2"/>
                </a:solidFill>
              </a:rPr>
              <a:t> los </a:t>
            </a:r>
            <a:r>
              <a:rPr lang="en-US" sz="2000" b="1" dirty="0" err="1" smtClean="0">
                <a:solidFill>
                  <a:schemeClr val="tx2"/>
                </a:solidFill>
              </a:rPr>
              <a:t>resultados</a:t>
            </a:r>
            <a:r>
              <a:rPr lang="en-US" sz="2000" b="1" dirty="0" smtClean="0">
                <a:solidFill>
                  <a:schemeClr val="tx2"/>
                </a:solidFill>
              </a:rPr>
              <a:t> en  el </a:t>
            </a:r>
            <a:r>
              <a:rPr lang="en-US" sz="2000" b="1" dirty="0" err="1" smtClean="0">
                <a:solidFill>
                  <a:schemeClr val="tx2"/>
                </a:solidFill>
              </a:rPr>
              <a:t>contexto</a:t>
            </a:r>
            <a:r>
              <a:rPr lang="en-US" sz="2000" b="1" dirty="0" smtClean="0">
                <a:solidFill>
                  <a:schemeClr val="tx2"/>
                </a:solidFill>
              </a:rPr>
              <a:t> de </a:t>
            </a:r>
            <a:r>
              <a:rPr lang="en-US" sz="2000" b="1" dirty="0" err="1" smtClean="0">
                <a:solidFill>
                  <a:schemeClr val="tx2"/>
                </a:solidFill>
              </a:rPr>
              <a:t>otros</a:t>
            </a:r>
            <a:r>
              <a:rPr lang="en-US" sz="2000" b="1" dirty="0" smtClean="0">
                <a:solidFill>
                  <a:schemeClr val="tx2"/>
                </a:solidFill>
              </a:rPr>
              <a:t> </a:t>
            </a:r>
            <a:r>
              <a:rPr lang="en-US" sz="2000" b="1" dirty="0" err="1" smtClean="0">
                <a:solidFill>
                  <a:schemeClr val="tx2"/>
                </a:solidFill>
              </a:rPr>
              <a:t>estudios</a:t>
            </a:r>
            <a:endParaRPr lang="en-US" sz="2000" b="1" dirty="0" smtClean="0">
              <a:solidFill>
                <a:schemeClr val="tx2"/>
              </a:solidFill>
            </a:endParaRPr>
          </a:p>
          <a:p>
            <a:pPr algn="ctr"/>
            <a:r>
              <a:rPr lang="en-US" sz="2000" b="1" dirty="0" err="1" smtClean="0">
                <a:solidFill>
                  <a:schemeClr val="tx2"/>
                </a:solidFill>
              </a:rPr>
              <a:t>Describir</a:t>
            </a:r>
            <a:r>
              <a:rPr lang="en-US" sz="2000" b="1" dirty="0" smtClean="0">
                <a:solidFill>
                  <a:schemeClr val="tx2"/>
                </a:solidFill>
              </a:rPr>
              <a:t> </a:t>
            </a:r>
            <a:r>
              <a:rPr lang="en-US" sz="2000" b="1" dirty="0" err="1" smtClean="0">
                <a:solidFill>
                  <a:schemeClr val="tx2"/>
                </a:solidFill>
              </a:rPr>
              <a:t>limitaciones</a:t>
            </a:r>
            <a:endParaRPr lang="en-US" sz="2000" b="1" dirty="0">
              <a:solidFill>
                <a:schemeClr val="tx2"/>
              </a:solidFill>
            </a:endParaRPr>
          </a:p>
        </p:txBody>
      </p:sp>
      <p:sp>
        <p:nvSpPr>
          <p:cNvPr id="17" name="16 Rectángulo"/>
          <p:cNvSpPr/>
          <p:nvPr/>
        </p:nvSpPr>
        <p:spPr>
          <a:xfrm>
            <a:off x="179512" y="1268760"/>
            <a:ext cx="4446240" cy="4801314"/>
          </a:xfrm>
          <a:prstGeom prst="rect">
            <a:avLst/>
          </a:prstGeom>
          <a:solidFill>
            <a:schemeClr val="bg2"/>
          </a:solidFill>
        </p:spPr>
        <p:txBody>
          <a:bodyPr wrap="square">
            <a:spAutoFit/>
          </a:bodyPr>
          <a:lstStyle/>
          <a:p>
            <a:r>
              <a:rPr lang="es-MX" b="1" dirty="0" smtClean="0"/>
              <a:t>Revise:</a:t>
            </a:r>
          </a:p>
          <a:p>
            <a:pPr marL="285750" indent="-285750">
              <a:buFont typeface="Arial" panose="020B0604020202020204" pitchFamily="34" charset="0"/>
              <a:buChar char="•"/>
            </a:pPr>
            <a:r>
              <a:rPr lang="es-MX" dirty="0" smtClean="0"/>
              <a:t>¿Cómo se relacionan sus resultados con los objetivos principales descritos en la introducción?</a:t>
            </a:r>
          </a:p>
          <a:p>
            <a:pPr marL="285750" indent="-285750">
              <a:buFont typeface="Arial" panose="020B0604020202020204" pitchFamily="34" charset="0"/>
              <a:buChar char="•"/>
            </a:pPr>
            <a:r>
              <a:rPr lang="es-MX" dirty="0" smtClean="0"/>
              <a:t>Provea interpretación de cada uno de sus resultados</a:t>
            </a:r>
          </a:p>
          <a:p>
            <a:pPr marL="285750" indent="-285750">
              <a:buFont typeface="Arial" panose="020B0604020202020204" pitchFamily="34" charset="0"/>
              <a:buChar char="•"/>
            </a:pPr>
            <a:r>
              <a:rPr lang="es-MX" dirty="0" smtClean="0"/>
              <a:t>¿Sus resultados son coherentes con otras investigaciones previas o hay diferencias? ¿Porqué?</a:t>
            </a:r>
          </a:p>
          <a:p>
            <a:pPr marL="285750" indent="-285750">
              <a:buFont typeface="Arial" panose="020B0604020202020204" pitchFamily="34" charset="0"/>
              <a:buChar char="•"/>
            </a:pPr>
            <a:r>
              <a:rPr lang="es-MX" dirty="0" smtClean="0"/>
              <a:t>Hay alguna limitación </a:t>
            </a:r>
          </a:p>
          <a:p>
            <a:endParaRPr lang="es-MX" dirty="0" smtClean="0"/>
          </a:p>
          <a:p>
            <a:r>
              <a:rPr lang="es-MX" b="1" dirty="0" smtClean="0"/>
              <a:t>Evite:</a:t>
            </a:r>
            <a:endParaRPr lang="es-MX" b="1" dirty="0"/>
          </a:p>
          <a:p>
            <a:pPr marL="285750" indent="-285750">
              <a:buFont typeface="Arial" panose="020B0604020202020204" pitchFamily="34" charset="0"/>
              <a:buChar char="•"/>
            </a:pPr>
            <a:r>
              <a:rPr lang="es-MX" dirty="0" smtClean="0"/>
              <a:t>Hacer afirmaciones que van más allá de lo que sus resultados pueden soportar</a:t>
            </a:r>
          </a:p>
          <a:p>
            <a:pPr marL="285750" indent="-285750">
              <a:buFont typeface="Arial" panose="020B0604020202020204" pitchFamily="34" charset="0"/>
              <a:buChar char="•"/>
            </a:pPr>
            <a:r>
              <a:rPr lang="es-MX" dirty="0" smtClean="0"/>
              <a:t>Introducir nuevas ideas o términos no planteados antes en el texto</a:t>
            </a:r>
          </a:p>
          <a:p>
            <a:pPr marL="285750" indent="-285750">
              <a:buFont typeface="Arial" panose="020B0604020202020204" pitchFamily="34" charset="0"/>
              <a:buChar char="•"/>
            </a:pPr>
            <a:r>
              <a:rPr lang="es-MX" dirty="0" smtClean="0"/>
              <a:t>Juicios de valor sobre su trabajo</a:t>
            </a:r>
            <a:endParaRPr lang="en-US" dirty="0"/>
          </a:p>
        </p:txBody>
      </p:sp>
      <p:sp>
        <p:nvSpPr>
          <p:cNvPr id="18" name="17 Rectángulo"/>
          <p:cNvSpPr/>
          <p:nvPr/>
        </p:nvSpPr>
        <p:spPr>
          <a:xfrm>
            <a:off x="2202875" y="6044421"/>
            <a:ext cx="5838900" cy="646331"/>
          </a:xfrm>
          <a:prstGeom prst="rect">
            <a:avLst/>
          </a:prstGeom>
          <a:solidFill>
            <a:schemeClr val="bg2"/>
          </a:solidFill>
          <a:ln>
            <a:solidFill>
              <a:srgbClr val="FF9900"/>
            </a:solidFill>
          </a:ln>
        </p:spPr>
        <p:txBody>
          <a:bodyPr wrap="square">
            <a:spAutoFit/>
          </a:bodyPr>
          <a:lstStyle/>
          <a:p>
            <a:r>
              <a:rPr lang="es-MX" dirty="0"/>
              <a:t>Es quizá la parte más importante de su </a:t>
            </a:r>
            <a:r>
              <a:rPr lang="es-MX" dirty="0" smtClean="0"/>
              <a:t>documento, muchos artículos son </a:t>
            </a:r>
            <a:r>
              <a:rPr lang="es-MX" dirty="0"/>
              <a:t>rechazados por no tener una discusión sólida</a:t>
            </a:r>
          </a:p>
        </p:txBody>
      </p:sp>
      <p:sp>
        <p:nvSpPr>
          <p:cNvPr id="19" name="Right Arrow 4"/>
          <p:cNvSpPr/>
          <p:nvPr/>
        </p:nvSpPr>
        <p:spPr>
          <a:xfrm rot="5400000" flipV="1">
            <a:off x="6552406" y="3968874"/>
            <a:ext cx="419100" cy="491480"/>
          </a:xfrm>
          <a:prstGeom prst="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4534126"/>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3 Marcador de pie de página"/>
          <p:cNvSpPr>
            <a:spLocks noGrp="1"/>
          </p:cNvSpPr>
          <p:nvPr>
            <p:ph type="ftr" sz="quarter" idx="11"/>
          </p:nvPr>
        </p:nvSpPr>
        <p:spPr/>
        <p:txBody>
          <a:bodyPr/>
          <a:lstStyle/>
          <a:p>
            <a:endParaRPr lang="en-US" dirty="0">
              <a:solidFill>
                <a:srgbClr val="494949"/>
              </a:solidFill>
            </a:endParaRPr>
          </a:p>
        </p:txBody>
      </p:sp>
      <p:sp>
        <p:nvSpPr>
          <p:cNvPr id="2" name="1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37</a:t>
            </a:fld>
            <a:endParaRPr lang="en-US" dirty="0">
              <a:solidFill>
                <a:srgbClr val="494949"/>
              </a:solidFill>
            </a:endParaRPr>
          </a:p>
        </p:txBody>
      </p:sp>
      <p:sp>
        <p:nvSpPr>
          <p:cNvPr id="3" name="Title 2"/>
          <p:cNvSpPr>
            <a:spLocks noGrp="1"/>
          </p:cNvSpPr>
          <p:nvPr>
            <p:ph type="title"/>
          </p:nvPr>
        </p:nvSpPr>
        <p:spPr>
          <a:xfrm>
            <a:off x="3289362" y="274638"/>
            <a:ext cx="5867400" cy="854281"/>
          </a:xfrm>
        </p:spPr>
        <p:txBody>
          <a:bodyPr/>
          <a:lstStyle/>
          <a:p>
            <a:r>
              <a:rPr lang="es-MX" noProof="0" dirty="0" smtClean="0"/>
              <a:t>Vincule sus ideas</a:t>
            </a:r>
            <a:endParaRPr lang="es-MX" noProof="0" dirty="0"/>
          </a:p>
        </p:txBody>
      </p:sp>
      <p:grpSp>
        <p:nvGrpSpPr>
          <p:cNvPr id="7" name="Group 6"/>
          <p:cNvGrpSpPr/>
          <p:nvPr/>
        </p:nvGrpSpPr>
        <p:grpSpPr>
          <a:xfrm>
            <a:off x="2370455" y="2365623"/>
            <a:ext cx="2381250" cy="3810000"/>
            <a:chOff x="2819400" y="1905000"/>
            <a:chExt cx="2381250" cy="3810000"/>
          </a:xfrm>
        </p:grpSpPr>
        <p:sp>
          <p:nvSpPr>
            <p:cNvPr id="5" name="Isosceles Triangle 4"/>
            <p:cNvSpPr/>
            <p:nvPr/>
          </p:nvSpPr>
          <p:spPr>
            <a:xfrm rot="10800000">
              <a:off x="2838450" y="1905000"/>
              <a:ext cx="2362200" cy="1524000"/>
            </a:xfrm>
            <a:prstGeom prst="triangle">
              <a:avLst>
                <a:gd name="adj" fmla="val 50403"/>
              </a:avLst>
            </a:prstGeom>
            <a:gradFill>
              <a:gsLst>
                <a:gs pos="0">
                  <a:schemeClr val="accent1"/>
                </a:gs>
                <a:gs pos="62000">
                  <a:schemeClr val="tx2"/>
                </a:gs>
              </a:gsLst>
              <a:lin ang="162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857625" y="3200400"/>
              <a:ext cx="304800" cy="14478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Isosceles Triangle 12"/>
            <p:cNvSpPr/>
            <p:nvPr/>
          </p:nvSpPr>
          <p:spPr>
            <a:xfrm>
              <a:off x="2819400" y="4191000"/>
              <a:ext cx="2362200" cy="1524000"/>
            </a:xfrm>
            <a:prstGeom prst="triangle">
              <a:avLst>
                <a:gd name="adj" fmla="val 50403"/>
              </a:avLst>
            </a:prstGeom>
            <a:gradFill>
              <a:gsLst>
                <a:gs pos="0">
                  <a:schemeClr val="accent1"/>
                </a:gs>
                <a:gs pos="62000">
                  <a:schemeClr val="tx2"/>
                </a:gs>
              </a:gsLst>
              <a:lin ang="16200000" scaled="1"/>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4923155" y="2204864"/>
            <a:ext cx="3429000" cy="369332"/>
          </a:xfrm>
          <a:prstGeom prst="rect">
            <a:avLst/>
          </a:prstGeom>
          <a:noFill/>
        </p:spPr>
        <p:txBody>
          <a:bodyPr wrap="square" rtlCol="0">
            <a:spAutoFit/>
          </a:bodyPr>
          <a:lstStyle/>
          <a:p>
            <a:r>
              <a:rPr lang="en-US" b="1" dirty="0" err="1" smtClean="0">
                <a:solidFill>
                  <a:schemeClr val="accent1"/>
                </a:solidFill>
              </a:rPr>
              <a:t>Antecedentes</a:t>
            </a:r>
            <a:r>
              <a:rPr lang="en-US" b="1" dirty="0" smtClean="0">
                <a:solidFill>
                  <a:schemeClr val="accent1"/>
                </a:solidFill>
              </a:rPr>
              <a:t> </a:t>
            </a:r>
            <a:r>
              <a:rPr lang="en-US" b="1" dirty="0" err="1" smtClean="0">
                <a:solidFill>
                  <a:schemeClr val="accent1"/>
                </a:solidFill>
              </a:rPr>
              <a:t>generales</a:t>
            </a:r>
            <a:endParaRPr lang="en-US" b="1" dirty="0">
              <a:solidFill>
                <a:schemeClr val="accent1"/>
              </a:solidFill>
            </a:endParaRPr>
          </a:p>
        </p:txBody>
      </p:sp>
      <p:sp>
        <p:nvSpPr>
          <p:cNvPr id="15" name="TextBox 14"/>
          <p:cNvSpPr txBox="1"/>
          <p:nvPr/>
        </p:nvSpPr>
        <p:spPr>
          <a:xfrm>
            <a:off x="4923155" y="3419708"/>
            <a:ext cx="3429000" cy="369332"/>
          </a:xfrm>
          <a:prstGeom prst="rect">
            <a:avLst/>
          </a:prstGeom>
          <a:noFill/>
        </p:spPr>
        <p:txBody>
          <a:bodyPr wrap="square" rtlCol="0">
            <a:spAutoFit/>
          </a:bodyPr>
          <a:lstStyle/>
          <a:p>
            <a:r>
              <a:rPr lang="en-US" b="1" dirty="0" err="1" smtClean="0">
                <a:solidFill>
                  <a:schemeClr val="tx2"/>
                </a:solidFill>
              </a:rPr>
              <a:t>Objetivos</a:t>
            </a:r>
            <a:endParaRPr lang="en-US" b="1" dirty="0">
              <a:solidFill>
                <a:schemeClr val="tx2"/>
              </a:solidFill>
            </a:endParaRPr>
          </a:p>
        </p:txBody>
      </p:sp>
      <p:sp>
        <p:nvSpPr>
          <p:cNvPr id="16" name="TextBox 15"/>
          <p:cNvSpPr txBox="1"/>
          <p:nvPr/>
        </p:nvSpPr>
        <p:spPr>
          <a:xfrm>
            <a:off x="4923155" y="3851756"/>
            <a:ext cx="3429000" cy="369332"/>
          </a:xfrm>
          <a:prstGeom prst="rect">
            <a:avLst/>
          </a:prstGeom>
          <a:noFill/>
        </p:spPr>
        <p:txBody>
          <a:bodyPr wrap="square" rtlCol="0">
            <a:spAutoFit/>
          </a:bodyPr>
          <a:lstStyle/>
          <a:p>
            <a:r>
              <a:rPr lang="en-US" b="1" dirty="0" err="1" smtClean="0">
                <a:solidFill>
                  <a:schemeClr val="tx2"/>
                </a:solidFill>
              </a:rPr>
              <a:t>Metodología</a:t>
            </a:r>
            <a:endParaRPr lang="en-US" b="1" dirty="0">
              <a:solidFill>
                <a:schemeClr val="tx2"/>
              </a:solidFill>
            </a:endParaRPr>
          </a:p>
        </p:txBody>
      </p:sp>
      <p:sp>
        <p:nvSpPr>
          <p:cNvPr id="17" name="TextBox 16"/>
          <p:cNvSpPr txBox="1"/>
          <p:nvPr/>
        </p:nvSpPr>
        <p:spPr>
          <a:xfrm>
            <a:off x="4923155" y="4355812"/>
            <a:ext cx="3429000" cy="369332"/>
          </a:xfrm>
          <a:prstGeom prst="rect">
            <a:avLst/>
          </a:prstGeom>
          <a:noFill/>
        </p:spPr>
        <p:txBody>
          <a:bodyPr wrap="square" rtlCol="0">
            <a:spAutoFit/>
          </a:bodyPr>
          <a:lstStyle/>
          <a:p>
            <a:r>
              <a:rPr lang="en-US" b="1" dirty="0" err="1" smtClean="0">
                <a:solidFill>
                  <a:schemeClr val="tx2"/>
                </a:solidFill>
              </a:rPr>
              <a:t>Resultados</a:t>
            </a:r>
            <a:r>
              <a:rPr lang="en-US" b="1" dirty="0" smtClean="0">
                <a:solidFill>
                  <a:schemeClr val="tx2"/>
                </a:solidFill>
              </a:rPr>
              <a:t> y </a:t>
            </a:r>
            <a:r>
              <a:rPr lang="en-US" b="1" dirty="0" err="1" smtClean="0">
                <a:solidFill>
                  <a:schemeClr val="tx2"/>
                </a:solidFill>
              </a:rPr>
              <a:t>figuras</a:t>
            </a:r>
            <a:endParaRPr lang="en-US" b="1" dirty="0">
              <a:solidFill>
                <a:schemeClr val="tx2"/>
              </a:solidFill>
            </a:endParaRPr>
          </a:p>
        </p:txBody>
      </p:sp>
      <p:sp>
        <p:nvSpPr>
          <p:cNvPr id="18" name="TextBox 17"/>
          <p:cNvSpPr txBox="1"/>
          <p:nvPr/>
        </p:nvSpPr>
        <p:spPr>
          <a:xfrm>
            <a:off x="4923155" y="4851648"/>
            <a:ext cx="3429000" cy="369332"/>
          </a:xfrm>
          <a:prstGeom prst="rect">
            <a:avLst/>
          </a:prstGeom>
          <a:noFill/>
        </p:spPr>
        <p:txBody>
          <a:bodyPr wrap="square" rtlCol="0">
            <a:spAutoFit/>
          </a:bodyPr>
          <a:lstStyle/>
          <a:p>
            <a:r>
              <a:rPr lang="en-US" b="1" dirty="0" err="1" smtClean="0">
                <a:solidFill>
                  <a:schemeClr val="tx2"/>
                </a:solidFill>
              </a:rPr>
              <a:t>Resumen</a:t>
            </a:r>
            <a:r>
              <a:rPr lang="en-US" b="1" dirty="0" smtClean="0">
                <a:solidFill>
                  <a:schemeClr val="tx2"/>
                </a:solidFill>
              </a:rPr>
              <a:t> de </a:t>
            </a:r>
            <a:r>
              <a:rPr lang="en-US" b="1" dirty="0" err="1" smtClean="0">
                <a:solidFill>
                  <a:schemeClr val="tx2"/>
                </a:solidFill>
              </a:rPr>
              <a:t>descubrimientos</a:t>
            </a:r>
            <a:endParaRPr lang="en-US" b="1" dirty="0">
              <a:solidFill>
                <a:schemeClr val="tx2"/>
              </a:solidFill>
            </a:endParaRPr>
          </a:p>
        </p:txBody>
      </p:sp>
      <p:sp>
        <p:nvSpPr>
          <p:cNvPr id="19" name="TextBox 18"/>
          <p:cNvSpPr txBox="1"/>
          <p:nvPr/>
        </p:nvSpPr>
        <p:spPr>
          <a:xfrm>
            <a:off x="4923155" y="5867980"/>
            <a:ext cx="3429000" cy="369332"/>
          </a:xfrm>
          <a:prstGeom prst="rect">
            <a:avLst/>
          </a:prstGeom>
          <a:noFill/>
        </p:spPr>
        <p:txBody>
          <a:bodyPr wrap="square" rtlCol="0">
            <a:spAutoFit/>
          </a:bodyPr>
          <a:lstStyle/>
          <a:p>
            <a:r>
              <a:rPr lang="en-US" b="1" dirty="0" err="1" smtClean="0">
                <a:solidFill>
                  <a:schemeClr val="accent1"/>
                </a:solidFill>
              </a:rPr>
              <a:t>Implicaciones</a:t>
            </a:r>
            <a:r>
              <a:rPr lang="en-US" b="1" dirty="0" smtClean="0">
                <a:solidFill>
                  <a:schemeClr val="accent1"/>
                </a:solidFill>
              </a:rPr>
              <a:t> en el campo</a:t>
            </a:r>
            <a:endParaRPr lang="en-US" b="1" dirty="0">
              <a:solidFill>
                <a:schemeClr val="accent1"/>
              </a:solidFill>
            </a:endParaRPr>
          </a:p>
        </p:txBody>
      </p:sp>
      <p:sp>
        <p:nvSpPr>
          <p:cNvPr id="20" name="TextBox 19"/>
          <p:cNvSpPr txBox="1"/>
          <p:nvPr/>
        </p:nvSpPr>
        <p:spPr>
          <a:xfrm>
            <a:off x="4923155" y="5363924"/>
            <a:ext cx="3429000" cy="369332"/>
          </a:xfrm>
          <a:prstGeom prst="rect">
            <a:avLst/>
          </a:prstGeom>
          <a:noFill/>
        </p:spPr>
        <p:txBody>
          <a:bodyPr wrap="square" rtlCol="0">
            <a:spAutoFit/>
          </a:bodyPr>
          <a:lstStyle/>
          <a:p>
            <a:r>
              <a:rPr lang="en-US" b="1" dirty="0" err="1" smtClean="0">
                <a:solidFill>
                  <a:srgbClr val="4C119B"/>
                </a:solidFill>
              </a:rPr>
              <a:t>Relevancia</a:t>
            </a:r>
            <a:r>
              <a:rPr lang="en-US" b="1" dirty="0" smtClean="0">
                <a:solidFill>
                  <a:srgbClr val="4C119B"/>
                </a:solidFill>
              </a:rPr>
              <a:t> de </a:t>
            </a:r>
            <a:r>
              <a:rPr lang="en-US" b="1" dirty="0" err="1" smtClean="0">
                <a:solidFill>
                  <a:srgbClr val="4C119B"/>
                </a:solidFill>
              </a:rPr>
              <a:t>descubrimientos</a:t>
            </a:r>
            <a:endParaRPr lang="en-US" b="1" dirty="0">
              <a:solidFill>
                <a:srgbClr val="4C119B"/>
              </a:solidFill>
            </a:endParaRPr>
          </a:p>
        </p:txBody>
      </p:sp>
      <p:sp>
        <p:nvSpPr>
          <p:cNvPr id="21" name="TextBox 20"/>
          <p:cNvSpPr txBox="1"/>
          <p:nvPr/>
        </p:nvSpPr>
        <p:spPr>
          <a:xfrm>
            <a:off x="4923155" y="2987660"/>
            <a:ext cx="3429000" cy="369332"/>
          </a:xfrm>
          <a:prstGeom prst="rect">
            <a:avLst/>
          </a:prstGeom>
          <a:noFill/>
        </p:spPr>
        <p:txBody>
          <a:bodyPr wrap="square" rtlCol="0">
            <a:spAutoFit/>
          </a:bodyPr>
          <a:lstStyle/>
          <a:p>
            <a:r>
              <a:rPr lang="en-US" b="1" dirty="0" err="1" smtClean="0">
                <a:solidFill>
                  <a:srgbClr val="4C119B"/>
                </a:solidFill>
              </a:rPr>
              <a:t>Vacíos</a:t>
            </a:r>
            <a:r>
              <a:rPr lang="en-US" b="1" dirty="0" smtClean="0">
                <a:solidFill>
                  <a:srgbClr val="4C119B"/>
                </a:solidFill>
              </a:rPr>
              <a:t> en el </a:t>
            </a:r>
            <a:r>
              <a:rPr lang="en-US" b="1" dirty="0" err="1" smtClean="0">
                <a:solidFill>
                  <a:srgbClr val="4C119B"/>
                </a:solidFill>
              </a:rPr>
              <a:t>conocimiento</a:t>
            </a:r>
            <a:endParaRPr lang="en-US" b="1" dirty="0">
              <a:solidFill>
                <a:srgbClr val="4C119B"/>
              </a:solidFill>
            </a:endParaRPr>
          </a:p>
        </p:txBody>
      </p:sp>
      <p:sp>
        <p:nvSpPr>
          <p:cNvPr id="24" name="TextBox 23"/>
          <p:cNvSpPr txBox="1"/>
          <p:nvPr/>
        </p:nvSpPr>
        <p:spPr>
          <a:xfrm>
            <a:off x="1139366" y="1383159"/>
            <a:ext cx="6696744" cy="461665"/>
          </a:xfrm>
          <a:prstGeom prst="rect">
            <a:avLst/>
          </a:prstGeom>
          <a:noFill/>
        </p:spPr>
        <p:txBody>
          <a:bodyPr wrap="square" rtlCol="0">
            <a:spAutoFit/>
          </a:bodyPr>
          <a:lstStyle/>
          <a:p>
            <a:pPr algn="ctr"/>
            <a:r>
              <a:rPr lang="en-US" sz="2400" b="1" i="1" dirty="0">
                <a:ea typeface="Lucida Grande"/>
                <a:cs typeface="Calibri"/>
              </a:rPr>
              <a:t>Enlace </a:t>
            </a:r>
            <a:r>
              <a:rPr lang="en-US" sz="2400" b="1" i="1" dirty="0" err="1">
                <a:ea typeface="Lucida Grande"/>
                <a:cs typeface="Calibri"/>
              </a:rPr>
              <a:t>lógicamente</a:t>
            </a:r>
            <a:r>
              <a:rPr lang="en-US" sz="2400" b="1" i="1" dirty="0">
                <a:ea typeface="Lucida Grande"/>
                <a:cs typeface="Calibri"/>
              </a:rPr>
              <a:t> </a:t>
            </a:r>
            <a:r>
              <a:rPr lang="en-US" sz="2400" b="1" i="1" dirty="0" err="1" smtClean="0">
                <a:ea typeface="Lucida Grande"/>
                <a:cs typeface="Calibri"/>
              </a:rPr>
              <a:t>todas</a:t>
            </a:r>
            <a:r>
              <a:rPr lang="en-US" sz="2400" b="1" i="1" dirty="0" smtClean="0">
                <a:ea typeface="Lucida Grande"/>
                <a:cs typeface="Calibri"/>
              </a:rPr>
              <a:t> </a:t>
            </a:r>
            <a:r>
              <a:rPr lang="en-US" sz="2400" b="1" i="1" dirty="0" err="1" smtClean="0">
                <a:ea typeface="Lucida Grande"/>
                <a:cs typeface="Calibri"/>
              </a:rPr>
              <a:t>las</a:t>
            </a:r>
            <a:r>
              <a:rPr lang="en-US" sz="2400" b="1" i="1" dirty="0" smtClean="0">
                <a:ea typeface="Lucida Grande"/>
                <a:cs typeface="Calibri"/>
              </a:rPr>
              <a:t> </a:t>
            </a:r>
            <a:r>
              <a:rPr lang="en-US" sz="2400" b="1" i="1" dirty="0" err="1" smtClean="0">
                <a:ea typeface="Lucida Grande"/>
                <a:cs typeface="Calibri"/>
              </a:rPr>
              <a:t>secciones</a:t>
            </a:r>
            <a:r>
              <a:rPr lang="en-US" sz="2400" b="1" i="1" dirty="0" smtClean="0">
                <a:ea typeface="Lucida Grande"/>
                <a:cs typeface="Calibri"/>
              </a:rPr>
              <a:t> de </a:t>
            </a:r>
            <a:r>
              <a:rPr lang="en-US" sz="2400" b="1" i="1" dirty="0" err="1" smtClean="0">
                <a:ea typeface="Lucida Grande"/>
                <a:cs typeface="Calibri"/>
              </a:rPr>
              <a:t>su</a:t>
            </a:r>
            <a:r>
              <a:rPr lang="en-US" sz="2400" b="1" i="1" dirty="0" smtClean="0">
                <a:ea typeface="Lucida Grande"/>
                <a:cs typeface="Calibri"/>
              </a:rPr>
              <a:t> </a:t>
            </a:r>
            <a:r>
              <a:rPr lang="en-US" sz="2400" b="1" i="1" dirty="0" err="1" smtClean="0">
                <a:ea typeface="Lucida Grande"/>
                <a:cs typeface="Calibri"/>
              </a:rPr>
              <a:t>texto</a:t>
            </a:r>
            <a:endParaRPr lang="en-US" sz="2400" b="1" i="1" dirty="0">
              <a:ea typeface="Lucida Grande"/>
              <a:cs typeface="Calibri"/>
            </a:endParaRPr>
          </a:p>
        </p:txBody>
      </p:sp>
      <p:sp>
        <p:nvSpPr>
          <p:cNvPr id="38" name="TextBox 37"/>
          <p:cNvSpPr txBox="1"/>
          <p:nvPr/>
        </p:nvSpPr>
        <p:spPr>
          <a:xfrm>
            <a:off x="4895771" y="2605849"/>
            <a:ext cx="3429000" cy="369332"/>
          </a:xfrm>
          <a:prstGeom prst="rect">
            <a:avLst/>
          </a:prstGeom>
          <a:noFill/>
        </p:spPr>
        <p:txBody>
          <a:bodyPr wrap="square" rtlCol="0">
            <a:spAutoFit/>
          </a:bodyPr>
          <a:lstStyle/>
          <a:p>
            <a:r>
              <a:rPr lang="en-US" b="1" dirty="0" smtClean="0">
                <a:solidFill>
                  <a:schemeClr val="accent1"/>
                </a:solidFill>
              </a:rPr>
              <a:t>Estado actual del campo</a:t>
            </a:r>
            <a:endParaRPr lang="en-US" b="1" dirty="0">
              <a:solidFill>
                <a:schemeClr val="accent1"/>
              </a:solidFill>
            </a:endParaRPr>
          </a:p>
        </p:txBody>
      </p:sp>
      <p:cxnSp>
        <p:nvCxnSpPr>
          <p:cNvPr id="40" name="Straight Arrow Connector 39"/>
          <p:cNvCxnSpPr/>
          <p:nvPr/>
        </p:nvCxnSpPr>
        <p:spPr>
          <a:xfrm>
            <a:off x="5255811" y="2510986"/>
            <a:ext cx="0" cy="1906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5255811" y="3317087"/>
            <a:ext cx="0" cy="183921"/>
          </a:xfrm>
          <a:prstGeom prst="straightConnector1">
            <a:avLst/>
          </a:prstGeom>
          <a:ln>
            <a:gradFill flip="none" rotWithShape="1">
              <a:gsLst>
                <a:gs pos="0">
                  <a:schemeClr val="tx2"/>
                </a:gs>
                <a:gs pos="100000">
                  <a:srgbClr val="512AAD"/>
                </a:gs>
              </a:gsLst>
              <a:lin ang="16200000" scaled="0"/>
              <a:tileRect/>
            </a:gra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5255811" y="3749135"/>
            <a:ext cx="0" cy="216024"/>
          </a:xfrm>
          <a:prstGeom prst="straightConnector1">
            <a:avLst/>
          </a:prstGeom>
          <a:ln>
            <a:solidFill>
              <a:srgbClr val="B5002F"/>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5255811" y="4185418"/>
            <a:ext cx="0" cy="288032"/>
          </a:xfrm>
          <a:prstGeom prst="straightConnector1">
            <a:avLst/>
          </a:prstGeom>
          <a:ln>
            <a:solidFill>
              <a:srgbClr val="B5002F"/>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5255811" y="4671073"/>
            <a:ext cx="0" cy="288032"/>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5255811" y="5197074"/>
            <a:ext cx="0" cy="216024"/>
          </a:xfrm>
          <a:prstGeom prst="straightConnector1">
            <a:avLst/>
          </a:prstGeom>
          <a:ln>
            <a:gradFill flip="none" rotWithShape="1">
              <a:gsLst>
                <a:gs pos="0">
                  <a:srgbClr val="512AAD"/>
                </a:gs>
                <a:gs pos="100000">
                  <a:schemeClr val="tx2"/>
                </a:gs>
              </a:gsLst>
              <a:lin ang="16200000" scaled="0"/>
              <a:tileRect/>
            </a:gra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H="1">
            <a:off x="5255811" y="5715248"/>
            <a:ext cx="2321" cy="212324"/>
          </a:xfrm>
          <a:prstGeom prst="straightConnector1">
            <a:avLst/>
          </a:prstGeom>
          <a:ln>
            <a:gradFill flip="none" rotWithShape="1">
              <a:gsLst>
                <a:gs pos="0">
                  <a:schemeClr val="accent1"/>
                </a:gs>
                <a:gs pos="100000">
                  <a:srgbClr val="512AAD"/>
                </a:gs>
              </a:gsLst>
              <a:lin ang="16200000" scaled="0"/>
              <a:tileRect/>
            </a:gradFill>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a:off x="5255811" y="2924944"/>
            <a:ext cx="0" cy="190698"/>
          </a:xfrm>
          <a:prstGeom prst="straightConnector1">
            <a:avLst/>
          </a:prstGeom>
          <a:ln>
            <a:gradFill flip="none" rotWithShape="1">
              <a:gsLst>
                <a:gs pos="0">
                  <a:srgbClr val="512AAD"/>
                </a:gs>
                <a:gs pos="100000">
                  <a:schemeClr val="accent1"/>
                </a:gs>
              </a:gsLst>
              <a:lin ang="16200000" scaled="0"/>
              <a:tileRect/>
            </a:gradFill>
            <a:tailEnd type="arrow"/>
          </a:ln>
        </p:spPr>
        <p:style>
          <a:lnRef idx="2">
            <a:schemeClr val="accent1"/>
          </a:lnRef>
          <a:fillRef idx="0">
            <a:schemeClr val="accent1"/>
          </a:fillRef>
          <a:effectRef idx="1">
            <a:schemeClr val="accent1"/>
          </a:effectRef>
          <a:fontRef idx="minor">
            <a:schemeClr val="tx1"/>
          </a:fontRef>
        </p:style>
      </p:cxnSp>
      <p:sp>
        <p:nvSpPr>
          <p:cNvPr id="39" name="Arc 38"/>
          <p:cNvSpPr/>
          <p:nvPr/>
        </p:nvSpPr>
        <p:spPr>
          <a:xfrm flipH="1">
            <a:off x="4488875" y="3172326"/>
            <a:ext cx="703176" cy="451930"/>
          </a:xfrm>
          <a:prstGeom prst="arc">
            <a:avLst>
              <a:gd name="adj1" fmla="val 15092798"/>
              <a:gd name="adj2" fmla="val 6336895"/>
            </a:avLst>
          </a:prstGeom>
          <a:ln w="28575">
            <a:gradFill flip="none" rotWithShape="1">
              <a:gsLst>
                <a:gs pos="0">
                  <a:schemeClr val="tx2"/>
                </a:gs>
                <a:gs pos="100000">
                  <a:srgbClr val="512AAD"/>
                </a:gs>
              </a:gsLst>
              <a:lin ang="16200000" scaled="0"/>
              <a:tileRect/>
            </a:gradFill>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Curved Right Arrow 3"/>
          <p:cNvSpPr/>
          <p:nvPr/>
        </p:nvSpPr>
        <p:spPr>
          <a:xfrm flipH="1" flipV="1">
            <a:off x="7928536" y="2587418"/>
            <a:ext cx="967680" cy="3145838"/>
          </a:xfrm>
          <a:prstGeom prst="curvedRightArrow">
            <a:avLst/>
          </a:prstGeom>
          <a:gradFill>
            <a:gsLst>
              <a:gs pos="0">
                <a:schemeClr val="accent1"/>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Left Brace 7"/>
          <p:cNvSpPr/>
          <p:nvPr/>
        </p:nvSpPr>
        <p:spPr>
          <a:xfrm>
            <a:off x="2050475" y="2406210"/>
            <a:ext cx="262830" cy="1254813"/>
          </a:xfrm>
          <a:prstGeom prst="lef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 name="Left Brace 40"/>
          <p:cNvSpPr/>
          <p:nvPr/>
        </p:nvSpPr>
        <p:spPr>
          <a:xfrm>
            <a:off x="2050475" y="4902325"/>
            <a:ext cx="262830" cy="1254813"/>
          </a:xfrm>
          <a:prstGeom prst="leftBrace">
            <a:avLst/>
          </a:prstGeom>
          <a:no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2" name="Group 11"/>
          <p:cNvGrpSpPr/>
          <p:nvPr/>
        </p:nvGrpSpPr>
        <p:grpSpPr>
          <a:xfrm>
            <a:off x="528435" y="2799622"/>
            <a:ext cx="1600200" cy="2894812"/>
            <a:chOff x="3733800" y="2396278"/>
            <a:chExt cx="1600200" cy="2894812"/>
          </a:xfrm>
        </p:grpSpPr>
        <p:sp>
          <p:nvSpPr>
            <p:cNvPr id="10" name="TextBox 9"/>
            <p:cNvSpPr txBox="1"/>
            <p:nvPr/>
          </p:nvSpPr>
          <p:spPr>
            <a:xfrm>
              <a:off x="3733800" y="2396278"/>
              <a:ext cx="1600200" cy="400110"/>
            </a:xfrm>
            <a:prstGeom prst="rect">
              <a:avLst/>
            </a:prstGeom>
            <a:noFill/>
          </p:spPr>
          <p:txBody>
            <a:bodyPr wrap="square" rtlCol="0">
              <a:spAutoFit/>
            </a:bodyPr>
            <a:lstStyle/>
            <a:p>
              <a:pPr algn="ctr"/>
              <a:r>
                <a:rPr lang="en-US" sz="2000" b="1" dirty="0" err="1" smtClean="0"/>
                <a:t>Introducción</a:t>
              </a:r>
              <a:endParaRPr lang="en-US" sz="2000" b="1" dirty="0"/>
            </a:p>
          </p:txBody>
        </p:sp>
        <p:sp>
          <p:nvSpPr>
            <p:cNvPr id="42" name="TextBox 41"/>
            <p:cNvSpPr txBox="1"/>
            <p:nvPr/>
          </p:nvSpPr>
          <p:spPr>
            <a:xfrm>
              <a:off x="3733800" y="3350392"/>
              <a:ext cx="1600200" cy="400110"/>
            </a:xfrm>
            <a:prstGeom prst="rect">
              <a:avLst/>
            </a:prstGeom>
            <a:noFill/>
          </p:spPr>
          <p:txBody>
            <a:bodyPr wrap="square" rtlCol="0">
              <a:spAutoFit/>
            </a:bodyPr>
            <a:lstStyle/>
            <a:p>
              <a:pPr algn="ctr"/>
              <a:r>
                <a:rPr lang="en-US" sz="2000" b="1" dirty="0" err="1" smtClean="0"/>
                <a:t>Métodos</a:t>
              </a:r>
              <a:endParaRPr lang="en-US" sz="2000" b="1" dirty="0"/>
            </a:p>
          </p:txBody>
        </p:sp>
        <p:sp>
          <p:nvSpPr>
            <p:cNvPr id="43" name="TextBox 42"/>
            <p:cNvSpPr txBox="1"/>
            <p:nvPr/>
          </p:nvSpPr>
          <p:spPr>
            <a:xfrm>
              <a:off x="3733800" y="3890117"/>
              <a:ext cx="1600200" cy="400110"/>
            </a:xfrm>
            <a:prstGeom prst="rect">
              <a:avLst/>
            </a:prstGeom>
            <a:noFill/>
          </p:spPr>
          <p:txBody>
            <a:bodyPr wrap="square" rtlCol="0">
              <a:spAutoFit/>
            </a:bodyPr>
            <a:lstStyle/>
            <a:p>
              <a:pPr algn="ctr"/>
              <a:r>
                <a:rPr lang="en-US" sz="2000" b="1" dirty="0" err="1" smtClean="0"/>
                <a:t>Resultados</a:t>
              </a:r>
              <a:endParaRPr lang="en-US" sz="2000" b="1" dirty="0"/>
            </a:p>
          </p:txBody>
        </p:sp>
        <p:sp>
          <p:nvSpPr>
            <p:cNvPr id="46" name="TextBox 45"/>
            <p:cNvSpPr txBox="1"/>
            <p:nvPr/>
          </p:nvSpPr>
          <p:spPr>
            <a:xfrm>
              <a:off x="3733800" y="4890980"/>
              <a:ext cx="1600200" cy="400110"/>
            </a:xfrm>
            <a:prstGeom prst="rect">
              <a:avLst/>
            </a:prstGeom>
            <a:noFill/>
          </p:spPr>
          <p:txBody>
            <a:bodyPr wrap="square" rtlCol="0">
              <a:spAutoFit/>
            </a:bodyPr>
            <a:lstStyle/>
            <a:p>
              <a:pPr algn="ctr"/>
              <a:r>
                <a:rPr lang="en-US" sz="2000" b="1" dirty="0" err="1" smtClean="0"/>
                <a:t>Discusión</a:t>
              </a:r>
              <a:endParaRPr lang="en-US" sz="2000" b="1" dirty="0"/>
            </a:p>
          </p:txBody>
        </p:sp>
      </p:grpSp>
      <p:sp>
        <p:nvSpPr>
          <p:cNvPr id="35" name="Arc 34"/>
          <p:cNvSpPr/>
          <p:nvPr/>
        </p:nvSpPr>
        <p:spPr>
          <a:xfrm flipH="1">
            <a:off x="4272851" y="3645024"/>
            <a:ext cx="1008112" cy="936104"/>
          </a:xfrm>
          <a:prstGeom prst="arc">
            <a:avLst>
              <a:gd name="adj1" fmla="val 15092798"/>
              <a:gd name="adj2" fmla="val 6336895"/>
            </a:avLst>
          </a:prstGeom>
          <a:ln w="28575">
            <a:solidFill>
              <a:schemeClr val="tx2"/>
            </a:solidFill>
            <a:headEnd type="arrow"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3186359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9" grpId="0" animBg="1"/>
      <p:bldP spid="4" grpId="0" animBg="1"/>
      <p:bldP spid="3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pie de página"/>
          <p:cNvSpPr>
            <a:spLocks noGrp="1"/>
          </p:cNvSpPr>
          <p:nvPr>
            <p:ph type="ftr" sz="quarter" idx="11"/>
          </p:nvPr>
        </p:nvSpPr>
        <p:spPr/>
        <p:txBody>
          <a:bodyPr/>
          <a:lstStyle/>
          <a:p>
            <a:endParaRPr lang="en-US" dirty="0">
              <a:solidFill>
                <a:srgbClr val="494949"/>
              </a:solidFill>
            </a:endParaRPr>
          </a:p>
        </p:txBody>
      </p:sp>
      <p:sp>
        <p:nvSpPr>
          <p:cNvPr id="4" name="3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38</a:t>
            </a:fld>
            <a:endParaRPr lang="en-US" dirty="0">
              <a:solidFill>
                <a:srgbClr val="494949"/>
              </a:solidFill>
            </a:endParaRPr>
          </a:p>
        </p:txBody>
      </p:sp>
      <p:sp>
        <p:nvSpPr>
          <p:cNvPr id="3" name="Title 2"/>
          <p:cNvSpPr>
            <a:spLocks noGrp="1"/>
          </p:cNvSpPr>
          <p:nvPr>
            <p:ph type="title"/>
          </p:nvPr>
        </p:nvSpPr>
        <p:spPr>
          <a:xfrm>
            <a:off x="2627784" y="274638"/>
            <a:ext cx="5867400" cy="854281"/>
          </a:xfrm>
        </p:spPr>
        <p:txBody>
          <a:bodyPr/>
          <a:lstStyle/>
          <a:p>
            <a:pPr algn="ctr"/>
            <a:r>
              <a:rPr lang="es-MX" noProof="0" dirty="0" smtClean="0"/>
              <a:t>Vincule sus ideas</a:t>
            </a:r>
            <a:endParaRPr lang="es-MX" noProof="0" dirty="0"/>
          </a:p>
        </p:txBody>
      </p:sp>
      <p:sp>
        <p:nvSpPr>
          <p:cNvPr id="36" name="Rounded Rectangle 35"/>
          <p:cNvSpPr/>
          <p:nvPr/>
        </p:nvSpPr>
        <p:spPr>
          <a:xfrm>
            <a:off x="315527" y="2155683"/>
            <a:ext cx="6624735" cy="841269"/>
          </a:xfrm>
          <a:prstGeom prst="roundRect">
            <a:avLst/>
          </a:prstGeom>
          <a:solidFill>
            <a:schemeClr val="accent1"/>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bg1"/>
                </a:solidFill>
              </a:rPr>
              <a:t>New ways to treat or prevent lung cancer</a:t>
            </a:r>
          </a:p>
          <a:p>
            <a:pPr algn="ctr"/>
            <a:r>
              <a:rPr lang="en-US" sz="2400" b="1" dirty="0" smtClean="0">
                <a:solidFill>
                  <a:schemeClr val="bg1"/>
                </a:solidFill>
              </a:rPr>
              <a:t> are therefore needed.</a:t>
            </a:r>
            <a:endParaRPr lang="en-US" sz="2400" b="1" dirty="0">
              <a:solidFill>
                <a:schemeClr val="bg1"/>
              </a:solidFill>
            </a:endParaRPr>
          </a:p>
        </p:txBody>
      </p:sp>
      <p:sp>
        <p:nvSpPr>
          <p:cNvPr id="37" name="Rounded Rectangle 36"/>
          <p:cNvSpPr/>
          <p:nvPr/>
        </p:nvSpPr>
        <p:spPr>
          <a:xfrm>
            <a:off x="315527" y="3140968"/>
            <a:ext cx="6624736" cy="936104"/>
          </a:xfrm>
          <a:prstGeom prst="roundRect">
            <a:avLst/>
          </a:prstGeom>
          <a:solidFill>
            <a:schemeClr val="tx2"/>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bg1"/>
                </a:solidFill>
              </a:rPr>
              <a:t>This study explored the hypothesis that inhibition of TNKS…would inhibit lung cancer growth…</a:t>
            </a:r>
            <a:endParaRPr lang="en-US" sz="2400" b="1" dirty="0">
              <a:solidFill>
                <a:schemeClr val="bg1"/>
              </a:solidFill>
            </a:endParaRPr>
          </a:p>
        </p:txBody>
      </p:sp>
      <p:sp>
        <p:nvSpPr>
          <p:cNvPr id="48" name="Rounded Rectangle 47"/>
          <p:cNvSpPr/>
          <p:nvPr/>
        </p:nvSpPr>
        <p:spPr>
          <a:xfrm>
            <a:off x="315528" y="5085184"/>
            <a:ext cx="6624734" cy="936104"/>
          </a:xfrm>
          <a:prstGeom prst="roundRect">
            <a:avLst/>
          </a:prstGeom>
          <a:solidFill>
            <a:schemeClr val="accent3"/>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Pharmacological or genetic inhibition of TNKS1 and </a:t>
            </a:r>
            <a:r>
              <a:rPr lang="en-US" sz="2400" b="1" dirty="0" smtClean="0"/>
              <a:t>TNKS2…reduces </a:t>
            </a:r>
            <a:r>
              <a:rPr lang="en-US" sz="2400" b="1" dirty="0"/>
              <a:t>lung cancer </a:t>
            </a:r>
            <a:r>
              <a:rPr lang="en-US" sz="2400" b="1" dirty="0" smtClean="0"/>
              <a:t>proliferation... </a:t>
            </a:r>
            <a:endParaRPr lang="en-US" sz="2400" b="1" dirty="0">
              <a:solidFill>
                <a:schemeClr val="bg1"/>
              </a:solidFill>
            </a:endParaRPr>
          </a:p>
        </p:txBody>
      </p:sp>
      <p:sp>
        <p:nvSpPr>
          <p:cNvPr id="51" name="Rounded Rectangle 50"/>
          <p:cNvSpPr/>
          <p:nvPr/>
        </p:nvSpPr>
        <p:spPr>
          <a:xfrm>
            <a:off x="7031320" y="2288285"/>
            <a:ext cx="1728192" cy="576064"/>
          </a:xfrm>
          <a:prstGeom prst="roundRect">
            <a:avLst/>
          </a:prstGeom>
          <a:solidFill>
            <a:schemeClr val="bg2"/>
          </a:solidFill>
          <a:ln w="28575"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solidFill>
                  <a:schemeClr val="accent1"/>
                </a:solidFill>
              </a:rPr>
              <a:t>Problema</a:t>
            </a:r>
            <a:endParaRPr lang="en-US" sz="2400" b="1" dirty="0">
              <a:solidFill>
                <a:schemeClr val="accent1"/>
              </a:solidFill>
            </a:endParaRPr>
          </a:p>
        </p:txBody>
      </p:sp>
      <p:sp>
        <p:nvSpPr>
          <p:cNvPr id="53" name="Rounded Rectangle 52"/>
          <p:cNvSpPr/>
          <p:nvPr/>
        </p:nvSpPr>
        <p:spPr>
          <a:xfrm>
            <a:off x="7031320" y="3356992"/>
            <a:ext cx="1728192" cy="576064"/>
          </a:xfrm>
          <a:prstGeom prst="roundRect">
            <a:avLst/>
          </a:prstGeom>
          <a:solidFill>
            <a:schemeClr val="bg2"/>
          </a:solidFill>
          <a:ln w="28575"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solidFill>
                  <a:schemeClr val="tx2"/>
                </a:solidFill>
              </a:rPr>
              <a:t>Objetivos</a:t>
            </a:r>
            <a:endParaRPr lang="en-US" sz="2400" b="1" dirty="0">
              <a:solidFill>
                <a:schemeClr val="tx2"/>
              </a:solidFill>
            </a:endParaRPr>
          </a:p>
        </p:txBody>
      </p:sp>
      <p:sp>
        <p:nvSpPr>
          <p:cNvPr id="54" name="Rounded Rectangle 53"/>
          <p:cNvSpPr/>
          <p:nvPr/>
        </p:nvSpPr>
        <p:spPr>
          <a:xfrm>
            <a:off x="7031320" y="5301208"/>
            <a:ext cx="1728192" cy="576064"/>
          </a:xfrm>
          <a:prstGeom prst="roundRect">
            <a:avLst/>
          </a:prstGeom>
          <a:solidFill>
            <a:schemeClr val="bg2"/>
          </a:solidFill>
          <a:ln w="28575"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solidFill>
                  <a:schemeClr val="accent3"/>
                </a:solidFill>
              </a:rPr>
              <a:t>Conclusión</a:t>
            </a:r>
            <a:endParaRPr lang="en-US" sz="2400" b="1" dirty="0">
              <a:solidFill>
                <a:schemeClr val="accent3"/>
              </a:solidFill>
            </a:endParaRPr>
          </a:p>
        </p:txBody>
      </p:sp>
      <p:sp>
        <p:nvSpPr>
          <p:cNvPr id="2" name="TextBox 1"/>
          <p:cNvSpPr txBox="1"/>
          <p:nvPr/>
        </p:nvSpPr>
        <p:spPr>
          <a:xfrm>
            <a:off x="459543" y="4344843"/>
            <a:ext cx="6480719" cy="584775"/>
          </a:xfrm>
          <a:prstGeom prst="rect">
            <a:avLst/>
          </a:prstGeom>
          <a:noFill/>
        </p:spPr>
        <p:txBody>
          <a:bodyPr wrap="square" rtlCol="0">
            <a:spAutoFit/>
          </a:bodyPr>
          <a:lstStyle/>
          <a:p>
            <a:pPr algn="ctr"/>
            <a:r>
              <a:rPr lang="en-US" sz="3200" b="1" i="1" dirty="0" err="1" smtClean="0"/>
              <a:t>Discusión</a:t>
            </a:r>
            <a:endParaRPr lang="en-US" sz="3200" b="1" i="1" dirty="0"/>
          </a:p>
        </p:txBody>
      </p:sp>
      <p:sp>
        <p:nvSpPr>
          <p:cNvPr id="55" name="TextBox 54"/>
          <p:cNvSpPr txBox="1"/>
          <p:nvPr/>
        </p:nvSpPr>
        <p:spPr>
          <a:xfrm>
            <a:off x="459543" y="1570908"/>
            <a:ext cx="6480718" cy="584775"/>
          </a:xfrm>
          <a:prstGeom prst="rect">
            <a:avLst/>
          </a:prstGeom>
          <a:noFill/>
        </p:spPr>
        <p:txBody>
          <a:bodyPr wrap="square" rtlCol="0">
            <a:spAutoFit/>
          </a:bodyPr>
          <a:lstStyle/>
          <a:p>
            <a:pPr algn="ctr"/>
            <a:r>
              <a:rPr lang="en-US" sz="3200" b="1" i="1" dirty="0" err="1" smtClean="0"/>
              <a:t>Introducción</a:t>
            </a:r>
            <a:endParaRPr lang="en-US" sz="3200" b="1" i="1" dirty="0"/>
          </a:p>
        </p:txBody>
      </p:sp>
      <p:sp>
        <p:nvSpPr>
          <p:cNvPr id="56" name="TextBox 55"/>
          <p:cNvSpPr txBox="1"/>
          <p:nvPr/>
        </p:nvSpPr>
        <p:spPr>
          <a:xfrm>
            <a:off x="2915816" y="6309320"/>
            <a:ext cx="5181600" cy="276999"/>
          </a:xfrm>
          <a:prstGeom prst="rect">
            <a:avLst/>
          </a:prstGeom>
          <a:noFill/>
        </p:spPr>
        <p:txBody>
          <a:bodyPr wrap="square" rtlCol="0">
            <a:spAutoFit/>
          </a:bodyPr>
          <a:lstStyle/>
          <a:p>
            <a:pPr algn="r"/>
            <a:r>
              <a:rPr lang="en-US" sz="1200" dirty="0" smtClean="0"/>
              <a:t>Busch et al. </a:t>
            </a:r>
            <a:r>
              <a:rPr lang="en-US" sz="1200" i="1" dirty="0" smtClean="0"/>
              <a:t>BMC Cancer</a:t>
            </a:r>
            <a:r>
              <a:rPr lang="en-US" sz="1200" dirty="0" smtClean="0"/>
              <a:t>. 2012;13:211</a:t>
            </a:r>
            <a:r>
              <a:rPr lang="en-US" sz="1200" dirty="0" smtClean="0">
                <a:cs typeface="Times New Roman"/>
              </a:rPr>
              <a:t>.</a:t>
            </a:r>
            <a:endParaRPr lang="en-US" sz="1200" dirty="0"/>
          </a:p>
        </p:txBody>
      </p:sp>
      <p:cxnSp>
        <p:nvCxnSpPr>
          <p:cNvPr id="23" name="Straight Arrow Connector 22"/>
          <p:cNvCxnSpPr>
            <a:stCxn id="53" idx="0"/>
            <a:endCxn id="51" idx="2"/>
          </p:cNvCxnSpPr>
          <p:nvPr/>
        </p:nvCxnSpPr>
        <p:spPr>
          <a:xfrm flipV="1">
            <a:off x="7895416" y="2864349"/>
            <a:ext cx="0" cy="492643"/>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54" idx="0"/>
          </p:cNvCxnSpPr>
          <p:nvPr/>
        </p:nvCxnSpPr>
        <p:spPr>
          <a:xfrm flipV="1">
            <a:off x="7895416" y="4005064"/>
            <a:ext cx="0" cy="1296144"/>
          </a:xfrm>
          <a:prstGeom prst="straightConnector1">
            <a:avLst/>
          </a:prstGeom>
          <a:ln>
            <a:solidFill>
              <a:schemeClr val="accent3"/>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5061498"/>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500"/>
                                        <p:tgtEl>
                                          <p:spTgt spid="53"/>
                                        </p:tgtEl>
                                      </p:cBhvr>
                                    </p:animEffec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fade">
                                      <p:cBhvr>
                                        <p:cTn id="43" dur="500"/>
                                        <p:tgtEl>
                                          <p:spTgt spid="54"/>
                                        </p:tgtEl>
                                      </p:cBhvr>
                                    </p:animEffect>
                                  </p:childTnLst>
                                </p:cTn>
                              </p:par>
                            </p:childTnLst>
                          </p:cTn>
                        </p:par>
                        <p:par>
                          <p:cTn id="44" fill="hold">
                            <p:stCondLst>
                              <p:cond delay="1000"/>
                            </p:stCondLst>
                            <p:childTnLst>
                              <p:par>
                                <p:cTn id="45" presetID="22" presetClass="entr" presetSubtype="4"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48" grpId="0" animBg="1"/>
      <p:bldP spid="51" grpId="0" animBg="1"/>
      <p:bldP spid="53" grpId="0" animBg="1"/>
      <p:bldP spid="54" grpId="0" animBg="1"/>
      <p:bldP spid="2" grpId="0"/>
      <p:bldP spid="5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pie de página"/>
          <p:cNvSpPr>
            <a:spLocks noGrp="1"/>
          </p:cNvSpPr>
          <p:nvPr>
            <p:ph type="ftr" sz="quarter" idx="11"/>
          </p:nvPr>
        </p:nvSpPr>
        <p:spPr/>
        <p:txBody>
          <a:bodyPr/>
          <a:lstStyle/>
          <a:p>
            <a:endParaRPr lang="en-US" dirty="0">
              <a:solidFill>
                <a:srgbClr val="494949"/>
              </a:solidFill>
            </a:endParaRPr>
          </a:p>
        </p:txBody>
      </p:sp>
      <p:sp>
        <p:nvSpPr>
          <p:cNvPr id="3" name="2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39</a:t>
            </a:fld>
            <a:endParaRPr lang="en-US" dirty="0">
              <a:solidFill>
                <a:srgbClr val="494949"/>
              </a:solidFill>
            </a:endParaRPr>
          </a:p>
        </p:txBody>
      </p:sp>
      <p:sp>
        <p:nvSpPr>
          <p:cNvPr id="2" name="Title 1"/>
          <p:cNvSpPr>
            <a:spLocks noGrp="1"/>
          </p:cNvSpPr>
          <p:nvPr>
            <p:ph type="title"/>
          </p:nvPr>
        </p:nvSpPr>
        <p:spPr>
          <a:xfrm>
            <a:off x="3097088" y="274638"/>
            <a:ext cx="5867400" cy="854281"/>
          </a:xfrm>
        </p:spPr>
        <p:txBody>
          <a:bodyPr/>
          <a:lstStyle/>
          <a:p>
            <a:r>
              <a:rPr lang="es-MX" noProof="0" dirty="0" smtClean="0"/>
              <a:t>Referencias</a:t>
            </a:r>
            <a:endParaRPr lang="es-MX" noProof="0" dirty="0"/>
          </a:p>
        </p:txBody>
      </p:sp>
      <p:sp>
        <p:nvSpPr>
          <p:cNvPr id="4" name="Rounded Rectangle 3"/>
          <p:cNvSpPr/>
          <p:nvPr/>
        </p:nvSpPr>
        <p:spPr>
          <a:xfrm>
            <a:off x="113184" y="2074168"/>
            <a:ext cx="4098776" cy="10668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t>Cite </a:t>
            </a:r>
            <a:r>
              <a:rPr lang="en-US" sz="2000" b="1" dirty="0" err="1" smtClean="0"/>
              <a:t>correctamente</a:t>
            </a:r>
            <a:r>
              <a:rPr lang="en-US" sz="2000" b="1" dirty="0" smtClean="0"/>
              <a:t> </a:t>
            </a:r>
            <a:r>
              <a:rPr lang="en-US" sz="2000" b="1" dirty="0" err="1" smtClean="0"/>
              <a:t>todas</a:t>
            </a:r>
            <a:r>
              <a:rPr lang="en-US" sz="2000" b="1" dirty="0" smtClean="0"/>
              <a:t> </a:t>
            </a:r>
            <a:r>
              <a:rPr lang="en-US" sz="2000" b="1" dirty="0" err="1" smtClean="0"/>
              <a:t>las</a:t>
            </a:r>
            <a:r>
              <a:rPr lang="en-US" sz="2000" b="1" dirty="0" smtClean="0"/>
              <a:t> </a:t>
            </a:r>
            <a:r>
              <a:rPr lang="en-US" sz="2000" b="1" dirty="0" err="1" smtClean="0"/>
              <a:t>declaraciones</a:t>
            </a:r>
            <a:r>
              <a:rPr lang="en-US" sz="2000" b="1" dirty="0" smtClean="0"/>
              <a:t> </a:t>
            </a:r>
            <a:r>
              <a:rPr lang="en-US" sz="2000" b="1" dirty="0" err="1" smtClean="0"/>
              <a:t>que</a:t>
            </a:r>
            <a:r>
              <a:rPr lang="en-US" sz="2000" b="1" dirty="0" smtClean="0"/>
              <a:t> </a:t>
            </a:r>
            <a:r>
              <a:rPr lang="en-US" sz="2000" b="1" dirty="0" err="1" smtClean="0"/>
              <a:t>haya</a:t>
            </a:r>
            <a:r>
              <a:rPr lang="en-US" sz="2000" b="1" dirty="0" smtClean="0"/>
              <a:t> </a:t>
            </a:r>
            <a:r>
              <a:rPr lang="en-US" sz="2000" b="1" dirty="0" err="1" smtClean="0"/>
              <a:t>usado</a:t>
            </a:r>
            <a:r>
              <a:rPr lang="en-US" sz="2000" b="1" dirty="0" smtClean="0"/>
              <a:t> de </a:t>
            </a:r>
            <a:r>
              <a:rPr lang="en-US" sz="2000" b="1" dirty="0" err="1" smtClean="0"/>
              <a:t>trabajos</a:t>
            </a:r>
            <a:r>
              <a:rPr lang="en-US" sz="2000" b="1" dirty="0" smtClean="0"/>
              <a:t> </a:t>
            </a:r>
            <a:r>
              <a:rPr lang="en-US" sz="2000" b="1" dirty="0" err="1" smtClean="0"/>
              <a:t>publicados</a:t>
            </a:r>
            <a:r>
              <a:rPr lang="en-US" sz="2000" b="1" dirty="0" smtClean="0"/>
              <a:t>  </a:t>
            </a:r>
            <a:r>
              <a:rPr lang="en-US" sz="2000" b="1" dirty="0" err="1" smtClean="0"/>
              <a:t>anteriormente</a:t>
            </a:r>
            <a:endParaRPr lang="en-US" sz="2000" b="1" dirty="0" smtClean="0"/>
          </a:p>
        </p:txBody>
      </p:sp>
      <p:sp>
        <p:nvSpPr>
          <p:cNvPr id="11" name="Rounded Rectangle 10"/>
          <p:cNvSpPr/>
          <p:nvPr/>
        </p:nvSpPr>
        <p:spPr>
          <a:xfrm>
            <a:off x="113184" y="3573016"/>
            <a:ext cx="4098776" cy="2232248"/>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2000" b="1" dirty="0" err="1" smtClean="0"/>
              <a:t>Utilice</a:t>
            </a:r>
            <a:r>
              <a:rPr lang="en-US" sz="2000" b="1" dirty="0" smtClean="0"/>
              <a:t> software de  </a:t>
            </a:r>
            <a:r>
              <a:rPr lang="en-US" sz="2000" b="1" dirty="0" err="1" smtClean="0"/>
              <a:t>gestión</a:t>
            </a:r>
            <a:r>
              <a:rPr lang="en-US" sz="2000" b="1" dirty="0" smtClean="0"/>
              <a:t> de </a:t>
            </a:r>
            <a:r>
              <a:rPr lang="en-US" sz="2000" b="1" dirty="0" err="1" smtClean="0"/>
              <a:t>referencias</a:t>
            </a:r>
            <a:r>
              <a:rPr lang="en-US" sz="2000" b="1" dirty="0" smtClean="0"/>
              <a:t>:</a:t>
            </a:r>
          </a:p>
          <a:p>
            <a:pPr marL="342900" indent="-342900">
              <a:buFont typeface="Arial" panose="020B0604020202020204" pitchFamily="34" charset="0"/>
              <a:buChar char="•"/>
            </a:pPr>
            <a:r>
              <a:rPr lang="en-US" sz="2000" b="1" dirty="0" smtClean="0"/>
              <a:t>EndNote</a:t>
            </a:r>
          </a:p>
          <a:p>
            <a:pPr marL="342900" indent="-342900">
              <a:buFont typeface="Arial" panose="020B0604020202020204" pitchFamily="34" charset="0"/>
              <a:buChar char="•"/>
            </a:pPr>
            <a:r>
              <a:rPr lang="en-US" sz="2000" b="1" dirty="0" smtClean="0"/>
              <a:t>Papers</a:t>
            </a:r>
          </a:p>
          <a:p>
            <a:pPr marL="342900" indent="-342900">
              <a:buFont typeface="Arial" panose="020B0604020202020204" pitchFamily="34" charset="0"/>
              <a:buChar char="•"/>
            </a:pPr>
            <a:r>
              <a:rPr lang="en-US" sz="2000" b="1" dirty="0" err="1" smtClean="0"/>
              <a:t>RefWorks</a:t>
            </a:r>
            <a:endParaRPr lang="en-US" sz="2000" b="1" dirty="0" smtClean="0"/>
          </a:p>
          <a:p>
            <a:pPr marL="342900" indent="-342900">
              <a:buFont typeface="Arial" panose="020B0604020202020204" pitchFamily="34" charset="0"/>
              <a:buChar char="•"/>
            </a:pPr>
            <a:r>
              <a:rPr lang="en-US" sz="2000" b="1" dirty="0" err="1" smtClean="0"/>
              <a:t>Mendeley</a:t>
            </a:r>
            <a:r>
              <a:rPr lang="en-US" sz="2000" b="1" dirty="0" smtClean="0"/>
              <a:t> </a:t>
            </a:r>
          </a:p>
          <a:p>
            <a:pPr marL="342900" indent="-342900">
              <a:buFont typeface="Arial" panose="020B0604020202020204" pitchFamily="34" charset="0"/>
              <a:buChar char="•"/>
            </a:pPr>
            <a:r>
              <a:rPr lang="en-US" sz="2000" b="1" dirty="0" err="1" smtClean="0"/>
              <a:t>Zotero</a:t>
            </a:r>
            <a:endParaRPr lang="en-US" sz="2000" b="1" dirty="0"/>
          </a:p>
        </p:txBody>
      </p:sp>
      <p:sp>
        <p:nvSpPr>
          <p:cNvPr id="5" name="4 Rectángulo"/>
          <p:cNvSpPr/>
          <p:nvPr/>
        </p:nvSpPr>
        <p:spPr>
          <a:xfrm>
            <a:off x="4500563" y="2006838"/>
            <a:ext cx="4572000" cy="3785652"/>
          </a:xfrm>
          <a:prstGeom prst="rect">
            <a:avLst/>
          </a:prstGeom>
        </p:spPr>
        <p:txBody>
          <a:bodyPr>
            <a:spAutoFit/>
          </a:bodyPr>
          <a:lstStyle/>
          <a:p>
            <a:pPr marL="285750" indent="-285750">
              <a:spcBef>
                <a:spcPts val="1800"/>
              </a:spcBef>
              <a:buFont typeface="Arial" panose="020B0604020202020204" pitchFamily="34" charset="0"/>
              <a:buChar char="•"/>
            </a:pPr>
            <a:r>
              <a:rPr lang="es-MX" dirty="0" smtClean="0"/>
              <a:t>Utilice el formato establecido en la Guía de Publicación del </a:t>
            </a:r>
            <a:r>
              <a:rPr lang="es-MX" dirty="0" err="1" smtClean="0"/>
              <a:t>Journal</a:t>
            </a:r>
            <a:r>
              <a:rPr lang="es-MX" dirty="0" smtClean="0"/>
              <a:t> en que publicará</a:t>
            </a:r>
          </a:p>
          <a:p>
            <a:pPr marL="285750" indent="-285750">
              <a:spcBef>
                <a:spcPts val="1800"/>
              </a:spcBef>
              <a:buFont typeface="Arial" panose="020B0604020202020204" pitchFamily="34" charset="0"/>
              <a:buChar char="•"/>
            </a:pPr>
            <a:r>
              <a:rPr lang="en-US" dirty="0" smtClean="0"/>
              <a:t>Revise </a:t>
            </a:r>
            <a:r>
              <a:rPr lang="en-US" dirty="0" err="1" smtClean="0"/>
              <a:t>cuidadosemente</a:t>
            </a:r>
            <a:r>
              <a:rPr lang="en-US" dirty="0" smtClean="0"/>
              <a:t> la </a:t>
            </a:r>
            <a:r>
              <a:rPr lang="en-US" dirty="0" err="1" smtClean="0"/>
              <a:t>puntuación</a:t>
            </a:r>
            <a:endParaRPr lang="en-US" dirty="0" smtClean="0"/>
          </a:p>
          <a:p>
            <a:pPr marL="285750" indent="-285750">
              <a:spcBef>
                <a:spcPts val="1800"/>
              </a:spcBef>
              <a:buFont typeface="Arial" panose="020B0604020202020204" pitchFamily="34" charset="0"/>
              <a:buChar char="•"/>
            </a:pPr>
            <a:r>
              <a:rPr lang="en-US" dirty="0" smtClean="0"/>
              <a:t>En la </a:t>
            </a:r>
            <a:r>
              <a:rPr lang="en-US" dirty="0" err="1" smtClean="0"/>
              <a:t>medida</a:t>
            </a:r>
            <a:r>
              <a:rPr lang="en-US" dirty="0" smtClean="0"/>
              <a:t> de lo </a:t>
            </a:r>
            <a:r>
              <a:rPr lang="en-US" dirty="0" err="1" smtClean="0"/>
              <a:t>posible</a:t>
            </a:r>
            <a:r>
              <a:rPr lang="en-US" dirty="0" smtClean="0"/>
              <a:t>, </a:t>
            </a:r>
            <a:r>
              <a:rPr lang="en-US" dirty="0" err="1" smtClean="0"/>
              <a:t>evite</a:t>
            </a:r>
            <a:r>
              <a:rPr lang="en-US" dirty="0" smtClean="0"/>
              <a:t> </a:t>
            </a:r>
            <a:r>
              <a:rPr lang="en-US" dirty="0" err="1" smtClean="0"/>
              <a:t>citar</a:t>
            </a:r>
            <a:r>
              <a:rPr lang="en-US" dirty="0" smtClean="0"/>
              <a:t>:</a:t>
            </a:r>
          </a:p>
          <a:p>
            <a:pPr marL="742950" lvl="1" indent="-285750">
              <a:spcBef>
                <a:spcPts val="1800"/>
              </a:spcBef>
              <a:buFont typeface="Arial" panose="020B0604020202020204" pitchFamily="34" charset="0"/>
              <a:buChar char="•"/>
            </a:pPr>
            <a:r>
              <a:rPr lang="en-US" dirty="0" err="1" smtClean="0"/>
              <a:t>Manuscritos</a:t>
            </a:r>
            <a:r>
              <a:rPr lang="en-US" dirty="0" smtClean="0"/>
              <a:t> </a:t>
            </a:r>
            <a:r>
              <a:rPr lang="en-US" dirty="0" err="1" smtClean="0"/>
              <a:t>aún</a:t>
            </a:r>
            <a:r>
              <a:rPr lang="en-US" dirty="0" smtClean="0"/>
              <a:t> no </a:t>
            </a:r>
            <a:r>
              <a:rPr lang="en-US" dirty="0" err="1" smtClean="0"/>
              <a:t>publicados</a:t>
            </a:r>
            <a:r>
              <a:rPr lang="en-US" dirty="0" smtClean="0"/>
              <a:t> (los </a:t>
            </a:r>
            <a:r>
              <a:rPr lang="en-US" dirty="0" err="1" smtClean="0"/>
              <a:t>revisores</a:t>
            </a:r>
            <a:r>
              <a:rPr lang="en-US" dirty="0" smtClean="0"/>
              <a:t> </a:t>
            </a:r>
            <a:r>
              <a:rPr lang="en-US" dirty="0" err="1" smtClean="0"/>
              <a:t>puedes</a:t>
            </a:r>
            <a:r>
              <a:rPr lang="en-US" dirty="0" smtClean="0"/>
              <a:t> </a:t>
            </a:r>
            <a:r>
              <a:rPr lang="en-US" dirty="0" err="1" smtClean="0"/>
              <a:t>solicitarle</a:t>
            </a:r>
            <a:r>
              <a:rPr lang="en-US" dirty="0" smtClean="0"/>
              <a:t> los </a:t>
            </a:r>
            <a:r>
              <a:rPr lang="en-US" dirty="0" err="1" smtClean="0"/>
              <a:t>textos</a:t>
            </a:r>
            <a:r>
              <a:rPr lang="en-US" dirty="0" smtClean="0"/>
              <a:t> de </a:t>
            </a:r>
            <a:r>
              <a:rPr lang="en-US" dirty="0" err="1" smtClean="0"/>
              <a:t>estos</a:t>
            </a:r>
            <a:r>
              <a:rPr lang="en-US" dirty="0" smtClean="0"/>
              <a:t>)</a:t>
            </a:r>
          </a:p>
          <a:p>
            <a:pPr marL="742950" lvl="1" indent="-285750">
              <a:spcBef>
                <a:spcPts val="1800"/>
              </a:spcBef>
              <a:buFont typeface="Arial" panose="020B0604020202020204" pitchFamily="34" charset="0"/>
              <a:buChar char="•"/>
            </a:pPr>
            <a:r>
              <a:rPr lang="en-US" dirty="0" err="1" smtClean="0"/>
              <a:t>Artículos</a:t>
            </a:r>
            <a:r>
              <a:rPr lang="en-US" dirty="0" smtClean="0"/>
              <a:t> en </a:t>
            </a:r>
            <a:r>
              <a:rPr lang="en-US" dirty="0" err="1" smtClean="0"/>
              <a:t>lenguas</a:t>
            </a:r>
            <a:r>
              <a:rPr lang="en-US" dirty="0" smtClean="0"/>
              <a:t> locales </a:t>
            </a:r>
            <a:r>
              <a:rPr lang="en-US" dirty="0" err="1" smtClean="0"/>
              <a:t>que</a:t>
            </a:r>
            <a:r>
              <a:rPr lang="en-US" dirty="0" smtClean="0"/>
              <a:t> </a:t>
            </a:r>
            <a:r>
              <a:rPr lang="en-US" dirty="0" err="1" smtClean="0"/>
              <a:t>pueden</a:t>
            </a:r>
            <a:r>
              <a:rPr lang="en-US" dirty="0" smtClean="0"/>
              <a:t> </a:t>
            </a:r>
            <a:r>
              <a:rPr lang="en-US" dirty="0" err="1" smtClean="0"/>
              <a:t>ser</a:t>
            </a:r>
            <a:r>
              <a:rPr lang="en-US" dirty="0" smtClean="0"/>
              <a:t> </a:t>
            </a:r>
            <a:r>
              <a:rPr lang="en-US" dirty="0" err="1" smtClean="0"/>
              <a:t>díficiles</a:t>
            </a:r>
            <a:r>
              <a:rPr lang="en-US" dirty="0" smtClean="0"/>
              <a:t> de </a:t>
            </a:r>
            <a:r>
              <a:rPr lang="en-US" dirty="0" err="1" smtClean="0"/>
              <a:t>encontrar</a:t>
            </a:r>
            <a:r>
              <a:rPr lang="en-US" dirty="0" smtClean="0"/>
              <a:t> para </a:t>
            </a:r>
            <a:r>
              <a:rPr lang="en-US" dirty="0" err="1" smtClean="0"/>
              <a:t>lectores</a:t>
            </a:r>
            <a:r>
              <a:rPr lang="en-US" dirty="0" smtClean="0"/>
              <a:t> </a:t>
            </a:r>
            <a:r>
              <a:rPr lang="en-US" dirty="0" err="1" smtClean="0"/>
              <a:t>internacionales</a:t>
            </a:r>
            <a:endParaRPr lang="en-US" dirty="0"/>
          </a:p>
        </p:txBody>
      </p:sp>
    </p:spTree>
    <p:extLst>
      <p:ext uri="{BB962C8B-B14F-4D97-AF65-F5344CB8AC3E}">
        <p14:creationId xmlns:p14="http://schemas.microsoft.com/office/powerpoint/2010/main" val="3643583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Marcador de pie de página"/>
          <p:cNvSpPr>
            <a:spLocks noGrp="1"/>
          </p:cNvSpPr>
          <p:nvPr>
            <p:ph type="ftr" sz="quarter" idx="11"/>
          </p:nvPr>
        </p:nvSpPr>
        <p:spPr/>
        <p:txBody>
          <a:bodyPr/>
          <a:lstStyle/>
          <a:p>
            <a:endParaRPr lang="en-US" dirty="0"/>
          </a:p>
        </p:txBody>
      </p:sp>
      <p:sp>
        <p:nvSpPr>
          <p:cNvPr id="14" name="13 Marcador de número de diapositiva"/>
          <p:cNvSpPr>
            <a:spLocks noGrp="1"/>
          </p:cNvSpPr>
          <p:nvPr>
            <p:ph type="sldNum" sz="quarter" idx="12"/>
          </p:nvPr>
        </p:nvSpPr>
        <p:spPr/>
        <p:txBody>
          <a:bodyPr/>
          <a:lstStyle/>
          <a:p>
            <a:fld id="{F2AE7022-7237-4923-8AD8-50E9DAF5E693}" type="slidenum">
              <a:rPr lang="en-US" smtClean="0"/>
              <a:pPr/>
              <a:t>4</a:t>
            </a:fld>
            <a:endParaRPr lang="en-US" dirty="0"/>
          </a:p>
        </p:txBody>
      </p:sp>
      <p:sp>
        <p:nvSpPr>
          <p:cNvPr id="3" name="2 Título"/>
          <p:cNvSpPr>
            <a:spLocks noGrp="1"/>
          </p:cNvSpPr>
          <p:nvPr>
            <p:ph type="title"/>
          </p:nvPr>
        </p:nvSpPr>
        <p:spPr/>
        <p:txBody>
          <a:bodyPr>
            <a:normAutofit fontScale="90000"/>
          </a:bodyPr>
          <a:lstStyle/>
          <a:p>
            <a:r>
              <a:rPr lang="es-MX" noProof="0" dirty="0" smtClean="0"/>
              <a:t>¿Cuáles son sus razones para publicar?</a:t>
            </a:r>
            <a:endParaRPr lang="es-MX" noProof="0" dirty="0"/>
          </a:p>
        </p:txBody>
      </p:sp>
      <p:pic>
        <p:nvPicPr>
          <p:cNvPr id="1026" name="Picture 2" descr="C:\Program Files\Microsoft Office\MEDIA\CAGCAT10\j0299125.wmf"/>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3779912" y="3068960"/>
            <a:ext cx="1484312" cy="2435225"/>
          </a:xfrm>
          <a:prstGeom prst="rect">
            <a:avLst/>
          </a:prstGeom>
          <a:noFill/>
          <a:extLst>
            <a:ext uri="{909E8E84-426E-40DD-AFC4-6F175D3DCCD1}">
              <a14:hiddenFill xmlns:a14="http://schemas.microsoft.com/office/drawing/2010/main">
                <a:solidFill>
                  <a:srgbClr val="FFFFFF"/>
                </a:solidFill>
              </a14:hiddenFill>
            </a:ext>
          </a:extLst>
        </p:spPr>
      </p:pic>
      <p:sp>
        <p:nvSpPr>
          <p:cNvPr id="7" name="6 Llamada de nube"/>
          <p:cNvSpPr/>
          <p:nvPr/>
        </p:nvSpPr>
        <p:spPr>
          <a:xfrm>
            <a:off x="6156176" y="3284984"/>
            <a:ext cx="2376264" cy="1296144"/>
          </a:xfrm>
          <a:prstGeom prst="cloudCallout">
            <a:avLst>
              <a:gd name="adj1" fmla="val -69468"/>
              <a:gd name="adj2" fmla="val 2624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12" name="Group 11"/>
          <p:cNvGrpSpPr/>
          <p:nvPr/>
        </p:nvGrpSpPr>
        <p:grpSpPr>
          <a:xfrm>
            <a:off x="971600" y="1967350"/>
            <a:ext cx="2232248" cy="1101610"/>
            <a:chOff x="467544" y="1412776"/>
            <a:chExt cx="2376264" cy="1296144"/>
          </a:xfrm>
        </p:grpSpPr>
        <p:sp>
          <p:nvSpPr>
            <p:cNvPr id="4" name="3 Llamada de nube"/>
            <p:cNvSpPr/>
            <p:nvPr/>
          </p:nvSpPr>
          <p:spPr>
            <a:xfrm>
              <a:off x="467544" y="1412776"/>
              <a:ext cx="2376264" cy="1296144"/>
            </a:xfrm>
            <a:prstGeom prst="cloudCallout">
              <a:avLst>
                <a:gd name="adj1" fmla="val 64680"/>
                <a:gd name="adj2" fmla="val 12031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200"/>
            </a:p>
          </p:txBody>
        </p:sp>
        <p:sp>
          <p:nvSpPr>
            <p:cNvPr id="5" name="4 CuadroTexto"/>
            <p:cNvSpPr txBox="1"/>
            <p:nvPr/>
          </p:nvSpPr>
          <p:spPr>
            <a:xfrm>
              <a:off x="564952" y="1660224"/>
              <a:ext cx="2232248" cy="850449"/>
            </a:xfrm>
            <a:prstGeom prst="rect">
              <a:avLst/>
            </a:prstGeom>
            <a:noFill/>
          </p:spPr>
          <p:txBody>
            <a:bodyPr wrap="square" rtlCol="0">
              <a:spAutoFit/>
            </a:bodyPr>
            <a:lstStyle/>
            <a:p>
              <a:pPr algn="ctr"/>
              <a:r>
                <a:rPr lang="es-MX" sz="2200" b="1" dirty="0" smtClean="0">
                  <a:solidFill>
                    <a:schemeClr val="bg1"/>
                  </a:solidFill>
                </a:rPr>
                <a:t>¿Obtener un título?</a:t>
              </a:r>
              <a:endParaRPr lang="es-ES" sz="2200" b="1" dirty="0">
                <a:solidFill>
                  <a:schemeClr val="bg1"/>
                </a:solidFill>
              </a:endParaRPr>
            </a:p>
          </p:txBody>
        </p:sp>
      </p:grpSp>
      <p:grpSp>
        <p:nvGrpSpPr>
          <p:cNvPr id="13" name="Group 12"/>
          <p:cNvGrpSpPr/>
          <p:nvPr/>
        </p:nvGrpSpPr>
        <p:grpSpPr>
          <a:xfrm>
            <a:off x="5652120" y="1901106"/>
            <a:ext cx="2232248" cy="1167853"/>
            <a:chOff x="5198988" y="1344836"/>
            <a:chExt cx="2376264" cy="1296144"/>
          </a:xfrm>
        </p:grpSpPr>
        <p:sp>
          <p:nvSpPr>
            <p:cNvPr id="8" name="7 Llamada de nube"/>
            <p:cNvSpPr/>
            <p:nvPr/>
          </p:nvSpPr>
          <p:spPr>
            <a:xfrm>
              <a:off x="5198988" y="1344836"/>
              <a:ext cx="2376264" cy="1296144"/>
            </a:xfrm>
            <a:prstGeom prst="cloudCallout">
              <a:avLst>
                <a:gd name="adj1" fmla="val -44349"/>
                <a:gd name="adj2" fmla="val 10169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200"/>
            </a:p>
          </p:txBody>
        </p:sp>
        <p:sp>
          <p:nvSpPr>
            <p:cNvPr id="9" name="8 CuadroTexto"/>
            <p:cNvSpPr txBox="1"/>
            <p:nvPr/>
          </p:nvSpPr>
          <p:spPr>
            <a:xfrm>
              <a:off x="5487020" y="1542857"/>
              <a:ext cx="1800200" cy="830997"/>
            </a:xfrm>
            <a:prstGeom prst="rect">
              <a:avLst/>
            </a:prstGeom>
            <a:noFill/>
          </p:spPr>
          <p:txBody>
            <a:bodyPr wrap="square" rtlCol="0">
              <a:spAutoFit/>
            </a:bodyPr>
            <a:lstStyle/>
            <a:p>
              <a:pPr algn="ctr"/>
              <a:r>
                <a:rPr lang="es-MX" sz="2200" b="1" dirty="0" smtClean="0">
                  <a:solidFill>
                    <a:schemeClr val="bg1"/>
                  </a:solidFill>
                </a:rPr>
                <a:t>Conseguir fondos</a:t>
              </a:r>
              <a:endParaRPr lang="es-ES" sz="2200" b="1" dirty="0">
                <a:solidFill>
                  <a:schemeClr val="bg1"/>
                </a:solidFill>
              </a:endParaRPr>
            </a:p>
          </p:txBody>
        </p:sp>
      </p:grpSp>
      <p:grpSp>
        <p:nvGrpSpPr>
          <p:cNvPr id="16" name="Group 15"/>
          <p:cNvGrpSpPr/>
          <p:nvPr/>
        </p:nvGrpSpPr>
        <p:grpSpPr>
          <a:xfrm>
            <a:off x="899592" y="3651570"/>
            <a:ext cx="2232248" cy="1217590"/>
            <a:chOff x="755576" y="3573016"/>
            <a:chExt cx="2376264" cy="1296144"/>
          </a:xfrm>
        </p:grpSpPr>
        <p:sp>
          <p:nvSpPr>
            <p:cNvPr id="6" name="5 Llamada de nube"/>
            <p:cNvSpPr/>
            <p:nvPr/>
          </p:nvSpPr>
          <p:spPr>
            <a:xfrm>
              <a:off x="755576" y="3573016"/>
              <a:ext cx="2376264" cy="1296144"/>
            </a:xfrm>
            <a:prstGeom prst="cloudCallout">
              <a:avLst>
                <a:gd name="adj1" fmla="val 83385"/>
                <a:gd name="adj2" fmla="val 1056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200"/>
            </a:p>
          </p:txBody>
        </p:sp>
        <p:sp>
          <p:nvSpPr>
            <p:cNvPr id="10" name="9 CuadroTexto"/>
            <p:cNvSpPr txBox="1"/>
            <p:nvPr/>
          </p:nvSpPr>
          <p:spPr>
            <a:xfrm>
              <a:off x="971600" y="3791362"/>
              <a:ext cx="1944216" cy="769441"/>
            </a:xfrm>
            <a:prstGeom prst="rect">
              <a:avLst/>
            </a:prstGeom>
            <a:noFill/>
          </p:spPr>
          <p:txBody>
            <a:bodyPr wrap="square" rtlCol="0">
              <a:spAutoFit/>
            </a:bodyPr>
            <a:lstStyle/>
            <a:p>
              <a:pPr algn="ctr"/>
              <a:r>
                <a:rPr lang="es-MX" sz="2200" b="1" dirty="0" smtClean="0">
                  <a:solidFill>
                    <a:schemeClr val="bg1"/>
                  </a:solidFill>
                </a:rPr>
                <a:t>Ascenso profesional</a:t>
              </a:r>
              <a:endParaRPr lang="es-ES" sz="2200" b="1" dirty="0">
                <a:solidFill>
                  <a:schemeClr val="bg1"/>
                </a:solidFill>
              </a:endParaRPr>
            </a:p>
          </p:txBody>
        </p:sp>
      </p:grpSp>
      <p:sp>
        <p:nvSpPr>
          <p:cNvPr id="11" name="10 CuadroTexto"/>
          <p:cNvSpPr txBox="1"/>
          <p:nvPr/>
        </p:nvSpPr>
        <p:spPr>
          <a:xfrm>
            <a:off x="6544582" y="3457630"/>
            <a:ext cx="1555809" cy="769441"/>
          </a:xfrm>
          <a:prstGeom prst="rect">
            <a:avLst/>
          </a:prstGeom>
          <a:noFill/>
        </p:spPr>
        <p:txBody>
          <a:bodyPr wrap="square" rtlCol="0">
            <a:spAutoFit/>
          </a:bodyPr>
          <a:lstStyle/>
          <a:p>
            <a:pPr algn="ctr"/>
            <a:r>
              <a:rPr lang="es-MX" sz="2200" b="1" dirty="0" smtClean="0">
                <a:solidFill>
                  <a:schemeClr val="bg1"/>
                </a:solidFill>
              </a:rPr>
              <a:t>???</a:t>
            </a:r>
            <a:br>
              <a:rPr lang="es-MX" sz="2200" b="1" dirty="0" smtClean="0">
                <a:solidFill>
                  <a:schemeClr val="bg1"/>
                </a:solidFill>
              </a:rPr>
            </a:br>
            <a:r>
              <a:rPr lang="es-MX" sz="2200" b="1" dirty="0" smtClean="0">
                <a:solidFill>
                  <a:schemeClr val="bg1"/>
                </a:solidFill>
              </a:rPr>
              <a:t>Alguna otra</a:t>
            </a:r>
            <a:endParaRPr lang="es-ES" sz="2200" b="1" dirty="0">
              <a:solidFill>
                <a:schemeClr val="bg1"/>
              </a:solidFill>
            </a:endParaRPr>
          </a:p>
        </p:txBody>
      </p:sp>
      <p:sp>
        <p:nvSpPr>
          <p:cNvPr id="2" name="TextBox 1"/>
          <p:cNvSpPr txBox="1"/>
          <p:nvPr/>
        </p:nvSpPr>
        <p:spPr>
          <a:xfrm>
            <a:off x="817069" y="5377408"/>
            <a:ext cx="7334059" cy="707886"/>
          </a:xfrm>
          <a:prstGeom prst="rect">
            <a:avLst/>
          </a:prstGeom>
          <a:solidFill>
            <a:schemeClr val="bg1"/>
          </a:solidFill>
          <a:ln>
            <a:solidFill>
              <a:srgbClr val="FF9900"/>
            </a:solidFill>
          </a:ln>
        </p:spPr>
        <p:txBody>
          <a:bodyPr wrap="none" rtlCol="0">
            <a:spAutoFit/>
          </a:bodyPr>
          <a:lstStyle/>
          <a:p>
            <a:pPr algn="ctr"/>
            <a:r>
              <a:rPr lang="es-MX" sz="2000" dirty="0" smtClean="0"/>
              <a:t>Estas razones son muy válidas e importantes al diseñar el proyecto… </a:t>
            </a:r>
          </a:p>
          <a:p>
            <a:pPr algn="ctr"/>
            <a:r>
              <a:rPr lang="es-MX" sz="2000" dirty="0" smtClean="0"/>
              <a:t>pero recuerde que </a:t>
            </a:r>
            <a:r>
              <a:rPr lang="es-MX" sz="2000" b="1" u="sng" dirty="0" smtClean="0"/>
              <a:t>no</a:t>
            </a:r>
            <a:r>
              <a:rPr lang="es-MX" sz="2000" dirty="0" smtClean="0"/>
              <a:t> son importantes para los revisores</a:t>
            </a:r>
            <a:endParaRPr lang="en-US" sz="2000" dirty="0"/>
          </a:p>
        </p:txBody>
      </p:sp>
      <p:grpSp>
        <p:nvGrpSpPr>
          <p:cNvPr id="17" name="Group 16"/>
          <p:cNvGrpSpPr/>
          <p:nvPr/>
        </p:nvGrpSpPr>
        <p:grpSpPr>
          <a:xfrm>
            <a:off x="3479180" y="1319336"/>
            <a:ext cx="2232248" cy="1177628"/>
            <a:chOff x="5198988" y="1344836"/>
            <a:chExt cx="2376264" cy="1296144"/>
          </a:xfrm>
        </p:grpSpPr>
        <p:sp>
          <p:nvSpPr>
            <p:cNvPr id="18" name="7 Llamada de nube"/>
            <p:cNvSpPr/>
            <p:nvPr/>
          </p:nvSpPr>
          <p:spPr>
            <a:xfrm>
              <a:off x="5198988" y="1344836"/>
              <a:ext cx="2376264" cy="1296144"/>
            </a:xfrm>
            <a:prstGeom prst="cloudCallout">
              <a:avLst>
                <a:gd name="adj1" fmla="val -10144"/>
                <a:gd name="adj2" fmla="val 13240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2200"/>
            </a:p>
          </p:txBody>
        </p:sp>
        <p:sp>
          <p:nvSpPr>
            <p:cNvPr id="19" name="8 CuadroTexto"/>
            <p:cNvSpPr txBox="1"/>
            <p:nvPr/>
          </p:nvSpPr>
          <p:spPr>
            <a:xfrm>
              <a:off x="5487020" y="1542857"/>
              <a:ext cx="1800200" cy="795551"/>
            </a:xfrm>
            <a:prstGeom prst="rect">
              <a:avLst/>
            </a:prstGeom>
            <a:noFill/>
          </p:spPr>
          <p:txBody>
            <a:bodyPr wrap="square" rtlCol="0">
              <a:spAutoFit/>
            </a:bodyPr>
            <a:lstStyle/>
            <a:p>
              <a:pPr algn="ctr"/>
              <a:r>
                <a:rPr lang="es-MX" sz="2200" b="1" dirty="0" smtClean="0">
                  <a:solidFill>
                    <a:schemeClr val="bg1"/>
                  </a:solidFill>
                </a:rPr>
                <a:t>Avance de la ciencia</a:t>
              </a:r>
              <a:endParaRPr lang="es-ES" sz="2200" b="1" dirty="0">
                <a:solidFill>
                  <a:schemeClr val="bg1"/>
                </a:solidFill>
              </a:endParaRPr>
            </a:p>
          </p:txBody>
        </p:sp>
      </p:grpSp>
    </p:spTree>
    <p:extLst>
      <p:ext uri="{BB962C8B-B14F-4D97-AF65-F5344CB8AC3E}">
        <p14:creationId xmlns:p14="http://schemas.microsoft.com/office/powerpoint/2010/main" val="147205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pie de página"/>
          <p:cNvSpPr>
            <a:spLocks noGrp="1"/>
          </p:cNvSpPr>
          <p:nvPr>
            <p:ph type="ftr" sz="quarter" idx="11"/>
          </p:nvPr>
        </p:nvSpPr>
        <p:spPr/>
        <p:txBody>
          <a:bodyPr/>
          <a:lstStyle/>
          <a:p>
            <a:endParaRPr lang="en-US" dirty="0">
              <a:solidFill>
                <a:srgbClr val="494949"/>
              </a:solidFill>
            </a:endParaRPr>
          </a:p>
        </p:txBody>
      </p:sp>
      <p:sp>
        <p:nvSpPr>
          <p:cNvPr id="2" name="1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40</a:t>
            </a:fld>
            <a:endParaRPr lang="en-US" dirty="0">
              <a:solidFill>
                <a:srgbClr val="494949"/>
              </a:solidFill>
            </a:endParaRPr>
          </a:p>
        </p:txBody>
      </p:sp>
      <p:sp>
        <p:nvSpPr>
          <p:cNvPr id="3" name="2 Título"/>
          <p:cNvSpPr>
            <a:spLocks noGrp="1"/>
          </p:cNvSpPr>
          <p:nvPr>
            <p:ph type="title"/>
          </p:nvPr>
        </p:nvSpPr>
        <p:spPr/>
        <p:txBody>
          <a:bodyPr/>
          <a:lstStyle/>
          <a:p>
            <a:r>
              <a:rPr lang="es-MX" dirty="0" smtClean="0"/>
              <a:t>Material complementario</a:t>
            </a:r>
            <a:endParaRPr lang="es-MX" dirty="0"/>
          </a:p>
        </p:txBody>
      </p:sp>
      <p:sp>
        <p:nvSpPr>
          <p:cNvPr id="4" name="3 Rectángulo"/>
          <p:cNvSpPr/>
          <p:nvPr/>
        </p:nvSpPr>
        <p:spPr>
          <a:xfrm>
            <a:off x="251520" y="1582341"/>
            <a:ext cx="4104456" cy="4247317"/>
          </a:xfrm>
          <a:prstGeom prst="rect">
            <a:avLst/>
          </a:prstGeom>
        </p:spPr>
        <p:txBody>
          <a:bodyPr wrap="square">
            <a:spAutoFit/>
          </a:bodyPr>
          <a:lstStyle/>
          <a:p>
            <a:pPr marL="285750" indent="-285750">
              <a:buFont typeface="Arial" panose="020B0604020202020204" pitchFamily="34" charset="0"/>
              <a:buChar char="•"/>
            </a:pPr>
            <a:r>
              <a:rPr lang="es-MX" dirty="0" smtClean="0"/>
              <a:t>Datos de importancia secundaria, pero que puedan ayudar a dotar de veracidad su trabajo</a:t>
            </a:r>
          </a:p>
          <a:p>
            <a:pPr marL="285750" indent="-285750">
              <a:buFont typeface="Arial" panose="020B0604020202020204" pitchFamily="34" charset="0"/>
              <a:buChar char="•"/>
            </a:pPr>
            <a:endParaRPr lang="es-MX" dirty="0"/>
          </a:p>
          <a:p>
            <a:pPr marL="285750" indent="-285750">
              <a:buFont typeface="Arial" panose="020B0604020202020204" pitchFamily="34" charset="0"/>
              <a:buChar char="•"/>
            </a:pPr>
            <a:r>
              <a:rPr lang="es-MX" dirty="0" smtClean="0"/>
              <a:t>Datos importantes, pero que por cuestiones de espacio o formato no pudieron incluirse en el texto; como: archivos de audio, video, hojas de cálculo, presentaciones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Este material </a:t>
            </a:r>
            <a:r>
              <a:rPr lang="en-US" b="1" u="sng" dirty="0" smtClean="0"/>
              <a:t>NO</a:t>
            </a:r>
            <a:r>
              <a:rPr lang="en-US" dirty="0" smtClean="0"/>
              <a:t> </a:t>
            </a:r>
            <a:r>
              <a:rPr lang="en-US" dirty="0" err="1" smtClean="0"/>
              <a:t>será</a:t>
            </a:r>
            <a:r>
              <a:rPr lang="en-US" dirty="0" smtClean="0"/>
              <a:t> parte del </a:t>
            </a:r>
            <a:r>
              <a:rPr lang="en-US" dirty="0" err="1" smtClean="0"/>
              <a:t>artículo</a:t>
            </a:r>
            <a:r>
              <a:rPr lang="en-US" dirty="0" smtClean="0"/>
              <a:t> </a:t>
            </a:r>
            <a:r>
              <a:rPr lang="en-US" dirty="0" err="1" smtClean="0"/>
              <a:t>impreso</a:t>
            </a:r>
            <a:r>
              <a:rPr lang="en-US" dirty="0" smtClean="0"/>
              <a:t>, </a:t>
            </a:r>
            <a:r>
              <a:rPr lang="en-US" dirty="0" err="1" smtClean="0"/>
              <a:t>pero</a:t>
            </a:r>
            <a:r>
              <a:rPr lang="en-US" dirty="0" smtClean="0"/>
              <a:t> </a:t>
            </a:r>
            <a:r>
              <a:rPr lang="en-US" dirty="0" err="1" smtClean="0"/>
              <a:t>será</a:t>
            </a:r>
            <a:r>
              <a:rPr lang="en-US" dirty="0" smtClean="0"/>
              <a:t> </a:t>
            </a:r>
            <a:r>
              <a:rPr lang="en-US" dirty="0" err="1" smtClean="0"/>
              <a:t>incluido</a:t>
            </a:r>
            <a:r>
              <a:rPr lang="en-US" dirty="0" smtClean="0"/>
              <a:t> en la </a:t>
            </a:r>
            <a:r>
              <a:rPr lang="en-US" dirty="0" err="1" smtClean="0"/>
              <a:t>versión</a:t>
            </a:r>
            <a:r>
              <a:rPr lang="en-US" dirty="0" smtClean="0"/>
              <a:t> </a:t>
            </a:r>
            <a:r>
              <a:rPr lang="en-US" dirty="0" err="1" smtClean="0"/>
              <a:t>electrónica</a:t>
            </a: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err="1" smtClean="0"/>
              <a:t>Está</a:t>
            </a:r>
            <a:r>
              <a:rPr lang="en-US" dirty="0" smtClean="0"/>
              <a:t> </a:t>
            </a:r>
            <a:r>
              <a:rPr lang="en-US" dirty="0" err="1" smtClean="0"/>
              <a:t>relacionado</a:t>
            </a:r>
            <a:r>
              <a:rPr lang="en-US" dirty="0" smtClean="0"/>
              <a:t> y </a:t>
            </a:r>
            <a:r>
              <a:rPr lang="en-US" dirty="0" err="1" smtClean="0"/>
              <a:t>apoya</a:t>
            </a:r>
            <a:r>
              <a:rPr lang="en-US" dirty="0" smtClean="0"/>
              <a:t> al </a:t>
            </a:r>
            <a:r>
              <a:rPr lang="en-US" dirty="0" err="1" smtClean="0"/>
              <a:t>artículo</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500" y="1412776"/>
            <a:ext cx="4448175"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1703" y="2463635"/>
            <a:ext cx="4392593" cy="3568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083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additive="base">
                                        <p:cTn id="7" dur="500" fill="hold"/>
                                        <p:tgtEl>
                                          <p:spTgt spid="8195"/>
                                        </p:tgtEl>
                                        <p:attrNameLst>
                                          <p:attrName>ppt_x</p:attrName>
                                        </p:attrNameLst>
                                      </p:cBhvr>
                                      <p:tavLst>
                                        <p:tav tm="0">
                                          <p:val>
                                            <p:strVal val="#ppt_x"/>
                                          </p:val>
                                        </p:tav>
                                        <p:tav tm="100000">
                                          <p:val>
                                            <p:strVal val="#ppt_x"/>
                                          </p:val>
                                        </p:tav>
                                      </p:tavLst>
                                    </p:anim>
                                    <p:anim calcmode="lin" valueType="num">
                                      <p:cBhvr additive="base">
                                        <p:cTn id="8"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361"/>
          <a:stretch/>
        </p:blipFill>
        <p:spPr bwMode="auto">
          <a:xfrm>
            <a:off x="4919524" y="3041665"/>
            <a:ext cx="6155804"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Marcador de pie de página"/>
          <p:cNvSpPr>
            <a:spLocks noGrp="1"/>
          </p:cNvSpPr>
          <p:nvPr>
            <p:ph type="ftr" sz="quarter" idx="11"/>
          </p:nvPr>
        </p:nvSpPr>
        <p:spPr>
          <a:xfrm>
            <a:off x="3347864" y="6408624"/>
            <a:ext cx="5047629" cy="365125"/>
          </a:xfrm>
        </p:spPr>
        <p:txBody>
          <a:bodyPr/>
          <a:lstStyle/>
          <a:p>
            <a:r>
              <a:rPr lang="es-MX" sz="1600" b="1" dirty="0" smtClean="0">
                <a:solidFill>
                  <a:srgbClr val="494949"/>
                </a:solidFill>
              </a:rPr>
              <a:t>Regístrese </a:t>
            </a:r>
            <a:r>
              <a:rPr lang="es-MX" sz="1600" b="1" dirty="0">
                <a:solidFill>
                  <a:srgbClr val="494949"/>
                </a:solidFill>
              </a:rPr>
              <a:t>en ORCID y adquiera un </a:t>
            </a:r>
            <a:r>
              <a:rPr lang="es-MX" sz="1600" b="1" dirty="0" smtClean="0">
                <a:solidFill>
                  <a:srgbClr val="494949"/>
                </a:solidFill>
              </a:rPr>
              <a:t>ID: </a:t>
            </a:r>
            <a:r>
              <a:rPr lang="en-US" sz="1600" b="1" dirty="0">
                <a:solidFill>
                  <a:srgbClr val="494949"/>
                </a:solidFill>
                <a:hlinkClick r:id="rId3"/>
              </a:rPr>
              <a:t>http://orcid.org</a:t>
            </a:r>
            <a:r>
              <a:rPr lang="en-US" sz="1600" b="1" dirty="0">
                <a:solidFill>
                  <a:srgbClr val="494949"/>
                </a:solidFill>
              </a:rPr>
              <a:t> </a:t>
            </a:r>
          </a:p>
        </p:txBody>
      </p:sp>
      <p:sp>
        <p:nvSpPr>
          <p:cNvPr id="3" name="2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41</a:t>
            </a:fld>
            <a:endParaRPr lang="en-US" dirty="0">
              <a:solidFill>
                <a:srgbClr val="494949"/>
              </a:solidFill>
            </a:endParaRPr>
          </a:p>
        </p:txBody>
      </p:sp>
      <p:sp>
        <p:nvSpPr>
          <p:cNvPr id="4" name="3 Título"/>
          <p:cNvSpPr>
            <a:spLocks noGrp="1"/>
          </p:cNvSpPr>
          <p:nvPr>
            <p:ph type="title"/>
          </p:nvPr>
        </p:nvSpPr>
        <p:spPr/>
        <p:txBody>
          <a:bodyPr/>
          <a:lstStyle/>
          <a:p>
            <a:r>
              <a:rPr lang="es-MX" dirty="0" smtClean="0"/>
              <a:t>Criterios de firma</a:t>
            </a:r>
            <a:endParaRPr lang="es-MX" dirty="0"/>
          </a:p>
        </p:txBody>
      </p:sp>
      <p:sp>
        <p:nvSpPr>
          <p:cNvPr id="5" name="4 Rectángulo"/>
          <p:cNvSpPr/>
          <p:nvPr/>
        </p:nvSpPr>
        <p:spPr>
          <a:xfrm>
            <a:off x="233440" y="1299824"/>
            <a:ext cx="8604448" cy="5047536"/>
          </a:xfrm>
          <a:prstGeom prst="rect">
            <a:avLst/>
          </a:prstGeom>
        </p:spPr>
        <p:txBody>
          <a:bodyPr wrap="square">
            <a:spAutoFit/>
          </a:bodyPr>
          <a:lstStyle/>
          <a:p>
            <a:r>
              <a:rPr lang="es-ES" dirty="0"/>
              <a:t>La firma es la “palabra clave” que tiene un autor para recuperar su </a:t>
            </a:r>
            <a:r>
              <a:rPr lang="en-US" dirty="0" err="1" smtClean="0"/>
              <a:t>trabajo</a:t>
            </a:r>
            <a:r>
              <a:rPr lang="en-US" dirty="0" smtClean="0"/>
              <a:t>, </a:t>
            </a:r>
            <a:br>
              <a:rPr lang="en-US" dirty="0" smtClean="0"/>
            </a:br>
            <a:r>
              <a:rPr lang="en-US" dirty="0" err="1" smtClean="0"/>
              <a:t>sirve</a:t>
            </a:r>
            <a:r>
              <a:rPr lang="en-US" dirty="0" smtClean="0"/>
              <a:t> para:</a:t>
            </a:r>
          </a:p>
          <a:p>
            <a:pPr marL="285750" indent="-285750">
              <a:buFont typeface="Arial" panose="020B0604020202020204" pitchFamily="34" charset="0"/>
              <a:buChar char="•"/>
            </a:pPr>
            <a:r>
              <a:rPr lang="en-US" dirty="0" err="1" smtClean="0"/>
              <a:t>Ser</a:t>
            </a:r>
            <a:r>
              <a:rPr lang="en-US" dirty="0" smtClean="0"/>
              <a:t> </a:t>
            </a:r>
            <a:r>
              <a:rPr lang="en-US" dirty="0" err="1" smtClean="0"/>
              <a:t>citado</a:t>
            </a:r>
            <a:r>
              <a:rPr lang="en-US" dirty="0" smtClean="0"/>
              <a:t> </a:t>
            </a:r>
            <a:r>
              <a:rPr lang="en-US" dirty="0" err="1" smtClean="0"/>
              <a:t>correctamente</a:t>
            </a:r>
            <a:r>
              <a:rPr lang="en-US" dirty="0" smtClean="0"/>
              <a:t> </a:t>
            </a:r>
          </a:p>
          <a:p>
            <a:pPr marL="285750" indent="-285750">
              <a:buFont typeface="Arial" panose="020B0604020202020204" pitchFamily="34" charset="0"/>
              <a:buChar char="•"/>
            </a:pPr>
            <a:r>
              <a:rPr lang="en-US" dirty="0" err="1" smtClean="0"/>
              <a:t>Distingurse</a:t>
            </a:r>
            <a:r>
              <a:rPr lang="en-US" dirty="0" smtClean="0"/>
              <a:t> de </a:t>
            </a:r>
            <a:r>
              <a:rPr lang="en-US" dirty="0" err="1" smtClean="0"/>
              <a:t>otros</a:t>
            </a:r>
            <a:r>
              <a:rPr lang="en-US" dirty="0" smtClean="0"/>
              <a:t> </a:t>
            </a:r>
            <a:r>
              <a:rPr lang="en-US" dirty="0" err="1" smtClean="0"/>
              <a:t>autores</a:t>
            </a:r>
            <a:r>
              <a:rPr lang="en-US" dirty="0" smtClean="0"/>
              <a:t> </a:t>
            </a:r>
          </a:p>
          <a:p>
            <a:endParaRPr lang="en-US" dirty="0"/>
          </a:p>
          <a:p>
            <a:r>
              <a:rPr lang="es-ES" dirty="0" smtClean="0"/>
              <a:t>Los </a:t>
            </a:r>
            <a:r>
              <a:rPr lang="es-ES" dirty="0"/>
              <a:t>autores </a:t>
            </a:r>
            <a:r>
              <a:rPr lang="es-ES" dirty="0" smtClean="0"/>
              <a:t>latinos tienen </a:t>
            </a:r>
            <a:r>
              <a:rPr lang="es-ES" dirty="0"/>
              <a:t>que prestar (más) atención a cómo firman sus </a:t>
            </a:r>
            <a:r>
              <a:rPr lang="es-ES" dirty="0" smtClean="0"/>
              <a:t>trabajos:</a:t>
            </a:r>
          </a:p>
          <a:p>
            <a:pPr marL="285750" indent="-285750">
              <a:buFont typeface="Arial" panose="020B0604020202020204" pitchFamily="34" charset="0"/>
              <a:buChar char="•"/>
            </a:pPr>
            <a:r>
              <a:rPr lang="es-ES" dirty="0"/>
              <a:t>F</a:t>
            </a:r>
            <a:r>
              <a:rPr lang="en-US" dirty="0" err="1" smtClean="0"/>
              <a:t>irmar</a:t>
            </a:r>
            <a:r>
              <a:rPr lang="en-US" dirty="0" smtClean="0"/>
              <a:t> </a:t>
            </a:r>
            <a:r>
              <a:rPr lang="en-US" dirty="0" err="1"/>
              <a:t>siempre</a:t>
            </a:r>
            <a:r>
              <a:rPr lang="en-US" dirty="0"/>
              <a:t> </a:t>
            </a:r>
            <a:r>
              <a:rPr lang="en-US" dirty="0" err="1" smtClean="0"/>
              <a:t>igual</a:t>
            </a:r>
            <a:endParaRPr lang="en-US" dirty="0" smtClean="0"/>
          </a:p>
          <a:p>
            <a:pPr marL="285750" indent="-285750">
              <a:buFont typeface="Arial" panose="020B0604020202020204" pitchFamily="34" charset="0"/>
              <a:buChar char="•"/>
            </a:pPr>
            <a:r>
              <a:rPr lang="es-ES" dirty="0" smtClean="0"/>
              <a:t>No </a:t>
            </a:r>
            <a:r>
              <a:rPr lang="es-ES" dirty="0"/>
              <a:t>usar 2 nombres ni 2 </a:t>
            </a:r>
            <a:r>
              <a:rPr lang="es-ES" dirty="0" smtClean="0"/>
              <a:t>apellidos </a:t>
            </a:r>
            <a:br>
              <a:rPr lang="es-ES" dirty="0" smtClean="0"/>
            </a:br>
            <a:r>
              <a:rPr lang="es-ES" sz="1600" dirty="0" smtClean="0"/>
              <a:t>(si se usan</a:t>
            </a:r>
            <a:r>
              <a:rPr lang="es-ES" sz="1600" dirty="0"/>
              <a:t>, unirlos con </a:t>
            </a:r>
            <a:r>
              <a:rPr lang="es-ES" sz="1600" dirty="0" err="1" smtClean="0"/>
              <a:t>guión</a:t>
            </a:r>
            <a:r>
              <a:rPr lang="es-ES" sz="1600" dirty="0" smtClean="0"/>
              <a:t> como </a:t>
            </a:r>
            <a:r>
              <a:rPr lang="en-US" sz="1600" dirty="0" err="1" smtClean="0"/>
              <a:t>apellido</a:t>
            </a:r>
            <a:r>
              <a:rPr lang="en-US" sz="1600" dirty="0" smtClean="0"/>
              <a:t> </a:t>
            </a:r>
            <a:r>
              <a:rPr lang="en-US" sz="1600" dirty="0" err="1" smtClean="0"/>
              <a:t>compuesto</a:t>
            </a:r>
            <a:r>
              <a:rPr lang="en-US" sz="1600" dirty="0" smtClean="0"/>
              <a:t>)</a:t>
            </a:r>
          </a:p>
          <a:p>
            <a:pPr marL="285750" indent="-285750">
              <a:buFont typeface="Arial" panose="020B0604020202020204" pitchFamily="34" charset="0"/>
              <a:buChar char="•"/>
            </a:pPr>
            <a:r>
              <a:rPr lang="es-ES" dirty="0" smtClean="0"/>
              <a:t>No </a:t>
            </a:r>
            <a:r>
              <a:rPr lang="es-ES" dirty="0"/>
              <a:t>usar la conjunción “y” entre </a:t>
            </a:r>
            <a:r>
              <a:rPr lang="es-ES" dirty="0" smtClean="0"/>
              <a:t>apellidos</a:t>
            </a:r>
          </a:p>
          <a:p>
            <a:pPr marL="285750" indent="-285750">
              <a:buFont typeface="Arial" panose="020B0604020202020204" pitchFamily="34" charset="0"/>
              <a:buChar char="•"/>
            </a:pPr>
            <a:r>
              <a:rPr lang="es-ES" dirty="0" smtClean="0"/>
              <a:t>Los </a:t>
            </a:r>
            <a:r>
              <a:rPr lang="es-ES" dirty="0"/>
              <a:t>apellidos con </a:t>
            </a:r>
            <a:r>
              <a:rPr lang="es-ES" i="1" dirty="0"/>
              <a:t>De, Del, De la, De los… </a:t>
            </a:r>
            <a:r>
              <a:rPr lang="es-ES" dirty="0" smtClean="0"/>
              <a:t/>
            </a:r>
            <a:br>
              <a:rPr lang="es-ES" dirty="0" smtClean="0"/>
            </a:br>
            <a:r>
              <a:rPr lang="es-ES" dirty="0" smtClean="0"/>
              <a:t>deben </a:t>
            </a:r>
            <a:r>
              <a:rPr lang="en-US" dirty="0" err="1" smtClean="0"/>
              <a:t>alfabetizarse</a:t>
            </a:r>
            <a:r>
              <a:rPr lang="en-US" dirty="0" smtClean="0"/>
              <a:t> con la </a:t>
            </a:r>
            <a:r>
              <a:rPr lang="en-US" dirty="0"/>
              <a:t>D</a:t>
            </a:r>
          </a:p>
          <a:p>
            <a:r>
              <a:rPr lang="en-US" b="1" dirty="0" smtClean="0"/>
              <a:t>	De-Unamuno</a:t>
            </a:r>
            <a:r>
              <a:rPr lang="en-US" b="1" dirty="0"/>
              <a:t>, Miguel = ok </a:t>
            </a:r>
            <a:r>
              <a:rPr lang="en-US" b="1" dirty="0" smtClean="0"/>
              <a:t>	</a:t>
            </a:r>
            <a:br>
              <a:rPr lang="en-US" b="1" dirty="0" smtClean="0"/>
            </a:br>
            <a:r>
              <a:rPr lang="en-US" b="1" dirty="0" smtClean="0"/>
              <a:t>	Unamuno</a:t>
            </a:r>
            <a:r>
              <a:rPr lang="en-US" b="1" dirty="0"/>
              <a:t>, Miguel de = </a:t>
            </a:r>
            <a:r>
              <a:rPr lang="en-US" b="1" dirty="0" smtClean="0"/>
              <a:t>mal</a:t>
            </a:r>
          </a:p>
          <a:p>
            <a:pPr marL="285750" indent="-285750">
              <a:buFont typeface="Arial" panose="020B0604020202020204" pitchFamily="34" charset="0"/>
              <a:buChar char="•"/>
            </a:pPr>
            <a:r>
              <a:rPr lang="es-ES" dirty="0" smtClean="0"/>
              <a:t>Conservar el primer nombre entero </a:t>
            </a:r>
          </a:p>
          <a:p>
            <a:pPr marL="285750" indent="-285750">
              <a:buFont typeface="Arial" panose="020B0604020202020204" pitchFamily="34" charset="0"/>
              <a:buChar char="•"/>
            </a:pPr>
            <a:r>
              <a:rPr lang="es-ES" dirty="0" smtClean="0"/>
              <a:t>Se </a:t>
            </a:r>
            <a:r>
              <a:rPr lang="es-ES" dirty="0"/>
              <a:t>admite el 2º nombre como </a:t>
            </a:r>
            <a:r>
              <a:rPr lang="es-ES" dirty="0" smtClean="0"/>
              <a:t>inicial</a:t>
            </a:r>
            <a:endParaRPr lang="es-ES" dirty="0"/>
          </a:p>
          <a:p>
            <a:r>
              <a:rPr lang="en-US" dirty="0" smtClean="0"/>
              <a:t>	</a:t>
            </a:r>
            <a:r>
              <a:rPr lang="en-US" b="1" dirty="0" smtClean="0"/>
              <a:t>José </a:t>
            </a:r>
            <a:r>
              <a:rPr lang="en-US" b="1" dirty="0"/>
              <a:t>A. </a:t>
            </a:r>
            <a:r>
              <a:rPr lang="en-US" b="1" dirty="0" smtClean="0"/>
              <a:t>Merlo</a:t>
            </a:r>
            <a:r>
              <a:rPr lang="en-US" dirty="0"/>
              <a:t/>
            </a:r>
            <a:br>
              <a:rPr lang="en-US" dirty="0"/>
            </a:br>
            <a:r>
              <a:rPr lang="en-US" dirty="0" smtClean="0"/>
              <a:t>	</a:t>
            </a:r>
            <a:r>
              <a:rPr lang="en-US" b="1" dirty="0" smtClean="0"/>
              <a:t>Isidro </a:t>
            </a:r>
            <a:r>
              <a:rPr lang="en-US" b="1" dirty="0"/>
              <a:t>F. Gómez-Pérez</a:t>
            </a:r>
          </a:p>
        </p:txBody>
      </p:sp>
    </p:spTree>
    <p:extLst>
      <p:ext uri="{BB962C8B-B14F-4D97-AF65-F5344CB8AC3E}">
        <p14:creationId xmlns:p14="http://schemas.microsoft.com/office/powerpoint/2010/main" val="2123124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p:nvPr/>
        </p:nvSpPr>
        <p:spPr>
          <a:xfrm>
            <a:off x="1905000" y="2422004"/>
            <a:ext cx="5181600" cy="1981200"/>
          </a:xfrm>
          <a:prstGeom prst="rect">
            <a:avLst/>
          </a:prstGeom>
          <a:ln>
            <a:solidFill>
              <a:schemeClr val="tx1">
                <a:lumMod val="40000"/>
                <a:lumOff val="60000"/>
              </a:schemeClr>
            </a:solidFill>
          </a:ln>
        </p:spPr>
        <p:txBody>
          <a:bodyPr vert="horz" lIns="91440" tIns="45720" rIns="91440" bIns="45720" rtlCol="0" anchor="ctr">
            <a:normAutofit/>
          </a:bodyPr>
          <a:lstStyle/>
          <a:p>
            <a:pPr algn="ctr" defTabSz="457200">
              <a:spcBef>
                <a:spcPct val="0"/>
              </a:spcBef>
            </a:pPr>
            <a:r>
              <a:rPr lang="en-US" sz="4200" dirty="0" err="1" smtClean="0">
                <a:solidFill>
                  <a:schemeClr val="tx2"/>
                </a:solidFill>
                <a:latin typeface="+mj-lt"/>
                <a:ea typeface="+mj-ea"/>
                <a:cs typeface="+mj-cs"/>
              </a:rPr>
              <a:t>Escritura</a:t>
            </a:r>
            <a:r>
              <a:rPr lang="en-US" sz="4200" dirty="0" smtClean="0">
                <a:solidFill>
                  <a:schemeClr val="tx2"/>
                </a:solidFill>
                <a:latin typeface="+mj-lt"/>
                <a:ea typeface="+mj-ea"/>
                <a:cs typeface="+mj-cs"/>
              </a:rPr>
              <a:t> </a:t>
            </a:r>
            <a:r>
              <a:rPr lang="en-US" sz="4200" dirty="0" err="1" smtClean="0">
                <a:solidFill>
                  <a:schemeClr val="tx2"/>
                </a:solidFill>
                <a:latin typeface="+mj-lt"/>
                <a:ea typeface="+mj-ea"/>
                <a:cs typeface="+mj-cs"/>
              </a:rPr>
              <a:t>efectiva</a:t>
            </a:r>
            <a:endParaRPr lang="en-US" sz="4200" dirty="0">
              <a:solidFill>
                <a:schemeClr val="tx2"/>
              </a:solidFill>
              <a:latin typeface="+mj-lt"/>
              <a:ea typeface="+mj-ea"/>
              <a:cs typeface="+mj-cs"/>
            </a:endParaRPr>
          </a:p>
        </p:txBody>
      </p:sp>
      <p:sp>
        <p:nvSpPr>
          <p:cNvPr id="8" name="7 Marcador de pie de página"/>
          <p:cNvSpPr>
            <a:spLocks noGrp="1"/>
          </p:cNvSpPr>
          <p:nvPr>
            <p:ph type="ftr" sz="quarter" idx="11"/>
          </p:nvPr>
        </p:nvSpPr>
        <p:spPr/>
        <p:txBody>
          <a:bodyPr/>
          <a:lstStyle/>
          <a:p>
            <a:endParaRPr lang="en-US" dirty="0"/>
          </a:p>
        </p:txBody>
      </p:sp>
      <p:sp>
        <p:nvSpPr>
          <p:cNvPr id="7" name="6 Marcador de número de diapositiva"/>
          <p:cNvSpPr>
            <a:spLocks noGrp="1"/>
          </p:cNvSpPr>
          <p:nvPr>
            <p:ph type="sldNum" sz="quarter" idx="12"/>
          </p:nvPr>
        </p:nvSpPr>
        <p:spPr/>
        <p:txBody>
          <a:bodyPr/>
          <a:lstStyle/>
          <a:p>
            <a:fld id="{F2AE7022-7237-4923-8AD8-50E9DAF5E693}" type="slidenum">
              <a:rPr lang="en-US" smtClean="0"/>
              <a:pPr/>
              <a:t>42</a:t>
            </a:fld>
            <a:endParaRPr lang="en-US" dirty="0"/>
          </a:p>
        </p:txBody>
      </p:sp>
    </p:spTree>
    <p:extLst>
      <p:ext uri="{BB962C8B-B14F-4D97-AF65-F5344CB8AC3E}">
        <p14:creationId xmlns:p14="http://schemas.microsoft.com/office/powerpoint/2010/main" val="191901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7696" y="292925"/>
            <a:ext cx="4038600" cy="854281"/>
          </a:xfrm>
        </p:spPr>
        <p:txBody>
          <a:bodyPr/>
          <a:lstStyle/>
          <a:p>
            <a:r>
              <a:rPr lang="es-MX" noProof="0" dirty="0" smtClean="0"/>
              <a:t>Alta legibilidad</a:t>
            </a:r>
            <a:endParaRPr lang="es-MX" noProof="0" dirty="0"/>
          </a:p>
        </p:txBody>
      </p:sp>
      <p:sp>
        <p:nvSpPr>
          <p:cNvPr id="4" name="3 Marcador de pie de página"/>
          <p:cNvSpPr>
            <a:spLocks noGrp="1"/>
          </p:cNvSpPr>
          <p:nvPr>
            <p:ph type="ftr" sz="quarter" idx="11"/>
          </p:nvPr>
        </p:nvSpPr>
        <p:spPr/>
        <p:txBody>
          <a:bodyPr/>
          <a:lstStyle/>
          <a:p>
            <a:endParaRPr lang="en-US" dirty="0">
              <a:solidFill>
                <a:srgbClr val="494949"/>
              </a:solidFill>
            </a:endParaRPr>
          </a:p>
        </p:txBody>
      </p:sp>
      <p:sp>
        <p:nvSpPr>
          <p:cNvPr id="3" name="2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43</a:t>
            </a:fld>
            <a:endParaRPr lang="en-US" dirty="0">
              <a:solidFill>
                <a:srgbClr val="494949"/>
              </a:solidFill>
            </a:endParaRPr>
          </a:p>
        </p:txBody>
      </p:sp>
      <p:sp>
        <p:nvSpPr>
          <p:cNvPr id="10" name="Rounded Rectangle 9"/>
          <p:cNvSpPr/>
          <p:nvPr/>
        </p:nvSpPr>
        <p:spPr>
          <a:xfrm>
            <a:off x="2835078" y="1916832"/>
            <a:ext cx="3657600" cy="6858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Su lector </a:t>
            </a:r>
            <a:r>
              <a:rPr lang="en-US" sz="2800" b="1" dirty="0" err="1" smtClean="0"/>
              <a:t>debería</a:t>
            </a:r>
            <a:r>
              <a:rPr lang="en-US" sz="2800" b="1" dirty="0" smtClean="0"/>
              <a:t>…</a:t>
            </a:r>
            <a:endParaRPr lang="en-US" sz="2800" b="1" dirty="0"/>
          </a:p>
        </p:txBody>
      </p:sp>
      <p:sp>
        <p:nvSpPr>
          <p:cNvPr id="6" name="Rounded Rectangle 5"/>
          <p:cNvSpPr/>
          <p:nvPr/>
        </p:nvSpPr>
        <p:spPr>
          <a:xfrm>
            <a:off x="2195736" y="4991101"/>
            <a:ext cx="4887813" cy="876299"/>
          </a:xfrm>
          <a:prstGeom prst="roundRect">
            <a:avLst/>
          </a:prstGeom>
          <a:solidFill>
            <a:schemeClr val="bg1"/>
          </a:solidFill>
          <a:ln w="28575"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solidFill>
                  <a:schemeClr val="accent1"/>
                </a:solidFill>
              </a:rPr>
              <a:t>Entender</a:t>
            </a:r>
            <a:r>
              <a:rPr lang="en-US" sz="2400" b="1" dirty="0" smtClean="0">
                <a:solidFill>
                  <a:schemeClr val="accent1"/>
                </a:solidFill>
              </a:rPr>
              <a:t> </a:t>
            </a:r>
            <a:r>
              <a:rPr lang="en-US" sz="2400" b="1" dirty="0" err="1" smtClean="0">
                <a:solidFill>
                  <a:schemeClr val="accent1"/>
                </a:solidFill>
              </a:rPr>
              <a:t>su</a:t>
            </a:r>
            <a:r>
              <a:rPr lang="en-US" sz="2400" b="1" dirty="0" smtClean="0">
                <a:solidFill>
                  <a:schemeClr val="accent1"/>
                </a:solidFill>
              </a:rPr>
              <a:t> </a:t>
            </a:r>
            <a:r>
              <a:rPr lang="en-US" sz="2400" b="1" dirty="0" err="1" smtClean="0">
                <a:solidFill>
                  <a:schemeClr val="accent1"/>
                </a:solidFill>
              </a:rPr>
              <a:t>lógica</a:t>
            </a:r>
            <a:r>
              <a:rPr lang="en-US" sz="2400" b="1" dirty="0" smtClean="0">
                <a:solidFill>
                  <a:schemeClr val="accent1"/>
                </a:solidFill>
              </a:rPr>
              <a:t> de </a:t>
            </a:r>
            <a:r>
              <a:rPr lang="en-US" sz="2400" b="1" dirty="0" err="1" smtClean="0">
                <a:solidFill>
                  <a:schemeClr val="accent1"/>
                </a:solidFill>
              </a:rPr>
              <a:t>manera</a:t>
            </a:r>
            <a:r>
              <a:rPr lang="en-US" sz="2400" b="1" dirty="0" smtClean="0">
                <a:solidFill>
                  <a:schemeClr val="accent1"/>
                </a:solidFill>
              </a:rPr>
              <a:t> </a:t>
            </a:r>
            <a:r>
              <a:rPr lang="en-US" sz="2400" b="1" dirty="0" err="1" smtClean="0">
                <a:solidFill>
                  <a:schemeClr val="accent1"/>
                </a:solidFill>
              </a:rPr>
              <a:t>inmediata</a:t>
            </a:r>
            <a:endParaRPr lang="en-US" sz="2400" b="1" i="1" u="sng" dirty="0">
              <a:solidFill>
                <a:schemeClr val="accent1"/>
              </a:solidFill>
            </a:endParaRPr>
          </a:p>
        </p:txBody>
      </p:sp>
      <p:sp>
        <p:nvSpPr>
          <p:cNvPr id="7" name="Rounded Rectangle 6"/>
          <p:cNvSpPr/>
          <p:nvPr/>
        </p:nvSpPr>
        <p:spPr>
          <a:xfrm>
            <a:off x="2195736" y="3952875"/>
            <a:ext cx="4887813" cy="876300"/>
          </a:xfrm>
          <a:prstGeom prst="roundRect">
            <a:avLst/>
          </a:prstGeom>
          <a:solidFill>
            <a:schemeClr val="bg1"/>
          </a:solidFill>
          <a:ln w="28575"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i="1" u="sng" dirty="0" smtClean="0">
                <a:solidFill>
                  <a:schemeClr val="accent1"/>
                </a:solidFill>
              </a:rPr>
              <a:t>No hay </a:t>
            </a:r>
            <a:r>
              <a:rPr lang="en-US" sz="2400" b="1" i="1" u="sng" dirty="0" err="1" smtClean="0">
                <a:solidFill>
                  <a:schemeClr val="accent1"/>
                </a:solidFill>
              </a:rPr>
              <a:t>que</a:t>
            </a:r>
            <a:r>
              <a:rPr lang="en-US" sz="2400" b="1" i="1" u="sng" dirty="0" smtClean="0">
                <a:solidFill>
                  <a:schemeClr val="accent1"/>
                </a:solidFill>
              </a:rPr>
              <a:t> leer </a:t>
            </a:r>
            <a:r>
              <a:rPr lang="en-US" sz="2400" b="1" i="1" u="sng" dirty="0" err="1" smtClean="0">
                <a:solidFill>
                  <a:schemeClr val="accent1"/>
                </a:solidFill>
              </a:rPr>
              <a:t>despacio</a:t>
            </a:r>
            <a:endParaRPr lang="en-US" sz="2400" b="1" dirty="0" smtClean="0">
              <a:solidFill>
                <a:schemeClr val="accent1"/>
              </a:solidFill>
            </a:endParaRPr>
          </a:p>
        </p:txBody>
      </p:sp>
      <p:sp>
        <p:nvSpPr>
          <p:cNvPr id="8" name="Rounded Rectangle 7"/>
          <p:cNvSpPr/>
          <p:nvPr/>
        </p:nvSpPr>
        <p:spPr>
          <a:xfrm>
            <a:off x="2195736" y="2895600"/>
            <a:ext cx="4887813" cy="876300"/>
          </a:xfrm>
          <a:prstGeom prst="roundRect">
            <a:avLst/>
          </a:prstGeom>
          <a:solidFill>
            <a:schemeClr val="bg1"/>
          </a:solidFill>
          <a:ln w="28575"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accent1"/>
                </a:solidFill>
              </a:rPr>
              <a:t>Solo </a:t>
            </a:r>
            <a:r>
              <a:rPr lang="en-US" sz="2400" b="1" dirty="0" err="1" smtClean="0">
                <a:solidFill>
                  <a:schemeClr val="accent1"/>
                </a:solidFill>
              </a:rPr>
              <a:t>tiene</a:t>
            </a:r>
            <a:r>
              <a:rPr lang="en-US" sz="2400" b="1" dirty="0" smtClean="0">
                <a:solidFill>
                  <a:schemeClr val="accent1"/>
                </a:solidFill>
              </a:rPr>
              <a:t> </a:t>
            </a:r>
            <a:r>
              <a:rPr lang="en-US" sz="2400" b="1" dirty="0" err="1" smtClean="0">
                <a:solidFill>
                  <a:schemeClr val="accent1"/>
                </a:solidFill>
              </a:rPr>
              <a:t>que</a:t>
            </a:r>
            <a:r>
              <a:rPr lang="en-US" sz="2400" b="1" dirty="0" smtClean="0">
                <a:solidFill>
                  <a:schemeClr val="accent1"/>
                </a:solidFill>
              </a:rPr>
              <a:t> leer </a:t>
            </a:r>
            <a:r>
              <a:rPr lang="en-US" sz="2400" b="1" dirty="0" err="1" smtClean="0">
                <a:solidFill>
                  <a:schemeClr val="accent1"/>
                </a:solidFill>
              </a:rPr>
              <a:t>una</a:t>
            </a:r>
            <a:r>
              <a:rPr lang="en-US" sz="2400" b="1" dirty="0" smtClean="0">
                <a:solidFill>
                  <a:schemeClr val="accent1"/>
                </a:solidFill>
              </a:rPr>
              <a:t> </a:t>
            </a:r>
            <a:r>
              <a:rPr lang="en-US" sz="2400" b="1" dirty="0" err="1" smtClean="0">
                <a:solidFill>
                  <a:schemeClr val="accent1"/>
                </a:solidFill>
              </a:rPr>
              <a:t>vez</a:t>
            </a:r>
            <a:endParaRPr lang="en-US" sz="2400" b="1" i="1" u="sng" dirty="0" smtClean="0">
              <a:solidFill>
                <a:schemeClr val="accent1"/>
              </a:solidFill>
            </a:endParaRPr>
          </a:p>
        </p:txBody>
      </p:sp>
    </p:spTree>
    <p:extLst>
      <p:ext uri="{BB962C8B-B14F-4D97-AF65-F5344CB8AC3E}">
        <p14:creationId xmlns:p14="http://schemas.microsoft.com/office/powerpoint/2010/main" val="383502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7088" y="274638"/>
            <a:ext cx="5867400" cy="854281"/>
          </a:xfrm>
        </p:spPr>
        <p:txBody>
          <a:bodyPr/>
          <a:lstStyle/>
          <a:p>
            <a:r>
              <a:rPr lang="es-MX" noProof="0" dirty="0" smtClean="0"/>
              <a:t>Usar frases cortas</a:t>
            </a:r>
            <a:endParaRPr lang="es-MX" noProof="0" dirty="0"/>
          </a:p>
        </p:txBody>
      </p:sp>
      <p:sp>
        <p:nvSpPr>
          <p:cNvPr id="7" name="6 Marcador de pie de página"/>
          <p:cNvSpPr>
            <a:spLocks noGrp="1"/>
          </p:cNvSpPr>
          <p:nvPr>
            <p:ph type="ftr" sz="quarter" idx="11"/>
          </p:nvPr>
        </p:nvSpPr>
        <p:spPr/>
        <p:txBody>
          <a:bodyPr/>
          <a:lstStyle/>
          <a:p>
            <a:endParaRPr lang="en-US" dirty="0">
              <a:solidFill>
                <a:srgbClr val="494949"/>
              </a:solidFill>
            </a:endParaRPr>
          </a:p>
        </p:txBody>
      </p:sp>
      <p:sp>
        <p:nvSpPr>
          <p:cNvPr id="5" name="4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44</a:t>
            </a:fld>
            <a:endParaRPr lang="en-US" dirty="0">
              <a:solidFill>
                <a:srgbClr val="494949"/>
              </a:solidFill>
            </a:endParaRPr>
          </a:p>
        </p:txBody>
      </p:sp>
      <p:sp>
        <p:nvSpPr>
          <p:cNvPr id="3" name="TextBox 2"/>
          <p:cNvSpPr txBox="1"/>
          <p:nvPr/>
        </p:nvSpPr>
        <p:spPr>
          <a:xfrm>
            <a:off x="5522640" y="4973756"/>
            <a:ext cx="3240360" cy="461665"/>
          </a:xfrm>
          <a:prstGeom prst="rect">
            <a:avLst/>
          </a:prstGeom>
          <a:noFill/>
        </p:spPr>
        <p:txBody>
          <a:bodyPr wrap="square" rtlCol="0">
            <a:spAutoFit/>
          </a:bodyPr>
          <a:lstStyle/>
          <a:p>
            <a:pPr algn="r"/>
            <a:r>
              <a:rPr lang="en-US" sz="2400" b="1" i="1" dirty="0" smtClean="0">
                <a:solidFill>
                  <a:schemeClr val="tx2"/>
                </a:solidFill>
              </a:rPr>
              <a:t>3</a:t>
            </a:r>
            <a:r>
              <a:rPr lang="en-US" sz="2400" b="1" i="1" dirty="0">
                <a:solidFill>
                  <a:schemeClr val="tx2"/>
                </a:solidFill>
              </a:rPr>
              <a:t>0</a:t>
            </a:r>
            <a:r>
              <a:rPr lang="en-US" sz="2400" b="1" i="1" dirty="0" smtClean="0">
                <a:solidFill>
                  <a:schemeClr val="tx2"/>
                </a:solidFill>
              </a:rPr>
              <a:t> </a:t>
            </a:r>
            <a:r>
              <a:rPr lang="en-US" sz="2400" b="1" i="1" dirty="0" err="1" smtClean="0">
                <a:solidFill>
                  <a:schemeClr val="tx2"/>
                </a:solidFill>
              </a:rPr>
              <a:t>palabras</a:t>
            </a:r>
            <a:endParaRPr lang="en-US" sz="2400" b="1" i="1" dirty="0">
              <a:solidFill>
                <a:schemeClr val="tx2"/>
              </a:solidFill>
            </a:endParaRPr>
          </a:p>
        </p:txBody>
      </p:sp>
      <p:sp>
        <p:nvSpPr>
          <p:cNvPr id="6" name="Rounded Rectangle 5"/>
          <p:cNvSpPr/>
          <p:nvPr/>
        </p:nvSpPr>
        <p:spPr>
          <a:xfrm>
            <a:off x="381000" y="2780928"/>
            <a:ext cx="8382000" cy="21336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spcAft>
                <a:spcPts val="1200"/>
              </a:spcAft>
            </a:pPr>
            <a:r>
              <a:rPr lang="en-US" sz="2400" b="1" dirty="0">
                <a:solidFill>
                  <a:schemeClr val="bg1"/>
                </a:solidFill>
                <a:latin typeface="Calibri" pitchFamily="34" charset="0"/>
                <a:cs typeface="Calibri" pitchFamily="34" charset="0"/>
              </a:rPr>
              <a:t>The largest company, a </a:t>
            </a:r>
            <a:r>
              <a:rPr lang="en-US" sz="2400" b="1" dirty="0" smtClean="0">
                <a:solidFill>
                  <a:schemeClr val="bg1"/>
                </a:solidFill>
                <a:latin typeface="Calibri" pitchFamily="34" charset="0"/>
                <a:cs typeface="Calibri" pitchFamily="34" charset="0"/>
              </a:rPr>
              <a:t>Mexican corporation </a:t>
            </a:r>
            <a:r>
              <a:rPr lang="en-US" sz="2400" b="1" dirty="0">
                <a:solidFill>
                  <a:schemeClr val="bg1"/>
                </a:solidFill>
                <a:latin typeface="Calibri" pitchFamily="34" charset="0"/>
                <a:cs typeface="Calibri" pitchFamily="34" charset="0"/>
              </a:rPr>
              <a:t>founded in 1916 outside of </a:t>
            </a:r>
            <a:r>
              <a:rPr lang="en-US" sz="2400" b="1" dirty="0" smtClean="0">
                <a:solidFill>
                  <a:schemeClr val="bg1"/>
                </a:solidFill>
                <a:latin typeface="Calibri" pitchFamily="34" charset="0"/>
                <a:cs typeface="Calibri" pitchFamily="34" charset="0"/>
              </a:rPr>
              <a:t>Puebla by </a:t>
            </a:r>
            <a:r>
              <a:rPr lang="en-US" sz="2400" b="1" dirty="0">
                <a:solidFill>
                  <a:schemeClr val="bg1"/>
                </a:solidFill>
                <a:latin typeface="Calibri" pitchFamily="34" charset="0"/>
                <a:cs typeface="Calibri" pitchFamily="34" charset="0"/>
              </a:rPr>
              <a:t>Miguel Hern</a:t>
            </a:r>
            <a:r>
              <a:rPr lang="en-US" sz="2400" b="1" dirty="0">
                <a:solidFill>
                  <a:schemeClr val="bg1"/>
                </a:solidFill>
                <a:ea typeface="Lucida Grande"/>
                <a:cs typeface="Calibri"/>
              </a:rPr>
              <a:t>á</a:t>
            </a:r>
            <a:r>
              <a:rPr lang="en-US" sz="2400" b="1" dirty="0">
                <a:solidFill>
                  <a:schemeClr val="bg1"/>
                </a:solidFill>
                <a:latin typeface="Calibri" pitchFamily="34" charset="0"/>
                <a:cs typeface="Calibri" pitchFamily="34" charset="0"/>
              </a:rPr>
              <a:t>ndez</a:t>
            </a:r>
            <a:r>
              <a:rPr lang="en-US" sz="2400" b="1" dirty="0">
                <a:solidFill>
                  <a:schemeClr val="bg1"/>
                </a:solidFill>
                <a:cs typeface="Calibri" pitchFamily="34" charset="0"/>
              </a:rPr>
              <a:t>, </a:t>
            </a:r>
            <a:r>
              <a:rPr lang="en-US" sz="2400" b="1" dirty="0">
                <a:solidFill>
                  <a:schemeClr val="bg1"/>
                </a:solidFill>
                <a:latin typeface="Calibri" pitchFamily="34" charset="0"/>
                <a:cs typeface="Calibri" pitchFamily="34" charset="0"/>
              </a:rPr>
              <a:t>was considered to be a model in the development of modern employee conditions by economists</a:t>
            </a:r>
            <a:r>
              <a:rPr lang="en-US" sz="2400" b="1" dirty="0" smtClean="0">
                <a:solidFill>
                  <a:schemeClr val="bg1"/>
                </a:solidFill>
                <a:latin typeface="Calibri" pitchFamily="34" charset="0"/>
                <a:cs typeface="Calibri" pitchFamily="34" charset="0"/>
              </a:rPr>
              <a:t>.</a:t>
            </a:r>
            <a:endParaRPr lang="en-US" sz="2400" b="1" dirty="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4277375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81000" y="2306489"/>
            <a:ext cx="8382000" cy="2133600"/>
          </a:xfrm>
          <a:prstGeom prst="roundRect">
            <a:avLst/>
          </a:prstGeom>
          <a:solidFill>
            <a:schemeClr val="bg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just"/>
            <a:r>
              <a:rPr lang="en-US" sz="2400" b="1" dirty="0" smtClean="0">
                <a:solidFill>
                  <a:schemeClr val="accent1"/>
                </a:solidFill>
              </a:rPr>
              <a:t>Economists considered the largest company to be a model in the development of modern employee conditions</a:t>
            </a:r>
            <a:r>
              <a:rPr lang="en-US" sz="2400" b="1" dirty="0" smtClean="0">
                <a:solidFill>
                  <a:schemeClr val="accent1"/>
                </a:solidFill>
                <a:latin typeface="Calibri" pitchFamily="34" charset="0"/>
                <a:cs typeface="Calibri" pitchFamily="34" charset="0"/>
              </a:rPr>
              <a:t>. </a:t>
            </a:r>
            <a:r>
              <a:rPr lang="en-US" sz="2400" b="1" dirty="0" smtClean="0">
                <a:solidFill>
                  <a:schemeClr val="accent3"/>
                </a:solidFill>
                <a:latin typeface="Calibri" pitchFamily="34" charset="0"/>
                <a:cs typeface="Calibri" pitchFamily="34" charset="0"/>
              </a:rPr>
              <a:t>This company was a Mexican corporation founded in 1916 outside of Puebla by Miguel Hern</a:t>
            </a:r>
            <a:r>
              <a:rPr lang="en-US" sz="2400" b="1" dirty="0" smtClean="0">
                <a:solidFill>
                  <a:schemeClr val="accent3"/>
                </a:solidFill>
                <a:latin typeface="Calibri"/>
                <a:ea typeface="Lucida Grande"/>
                <a:cs typeface="Calibri"/>
              </a:rPr>
              <a:t>á</a:t>
            </a:r>
            <a:r>
              <a:rPr lang="en-US" sz="2400" b="1" dirty="0" smtClean="0">
                <a:solidFill>
                  <a:schemeClr val="accent3"/>
                </a:solidFill>
                <a:latin typeface="Calibri" pitchFamily="34" charset="0"/>
                <a:cs typeface="Calibri" pitchFamily="34" charset="0"/>
              </a:rPr>
              <a:t>ndez</a:t>
            </a:r>
            <a:r>
              <a:rPr lang="en-US" sz="2400" b="1" dirty="0" smtClean="0">
                <a:solidFill>
                  <a:schemeClr val="accent3"/>
                </a:solidFill>
                <a:cs typeface="Calibri" pitchFamily="34" charset="0"/>
              </a:rPr>
              <a:t>.</a:t>
            </a:r>
            <a:endParaRPr lang="en-US" sz="2400" b="1" dirty="0">
              <a:solidFill>
                <a:schemeClr val="accent3"/>
              </a:solidFill>
            </a:endParaRPr>
          </a:p>
        </p:txBody>
      </p:sp>
      <p:sp>
        <p:nvSpPr>
          <p:cNvPr id="3" name="Oval 2"/>
          <p:cNvSpPr/>
          <p:nvPr/>
        </p:nvSpPr>
        <p:spPr>
          <a:xfrm>
            <a:off x="6084168" y="3157265"/>
            <a:ext cx="216024" cy="216024"/>
          </a:xfrm>
          <a:prstGeom prst="ellipse">
            <a:avLst/>
          </a:prstGeom>
          <a:no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81000" y="1844824"/>
            <a:ext cx="3240360" cy="461665"/>
          </a:xfrm>
          <a:prstGeom prst="rect">
            <a:avLst/>
          </a:prstGeom>
          <a:noFill/>
        </p:spPr>
        <p:txBody>
          <a:bodyPr wrap="square" rtlCol="0">
            <a:spAutoFit/>
          </a:bodyPr>
          <a:lstStyle/>
          <a:p>
            <a:r>
              <a:rPr lang="en-US" sz="2400" b="1" i="1" dirty="0" smtClean="0">
                <a:solidFill>
                  <a:schemeClr val="accent1"/>
                </a:solidFill>
              </a:rPr>
              <a:t>16 words</a:t>
            </a:r>
            <a:endParaRPr lang="en-US" sz="2400" b="1" i="1" dirty="0">
              <a:solidFill>
                <a:schemeClr val="accent1"/>
              </a:solidFill>
            </a:endParaRPr>
          </a:p>
        </p:txBody>
      </p:sp>
      <p:sp>
        <p:nvSpPr>
          <p:cNvPr id="7" name="TextBox 6"/>
          <p:cNvSpPr txBox="1"/>
          <p:nvPr/>
        </p:nvSpPr>
        <p:spPr>
          <a:xfrm>
            <a:off x="5522640" y="4440089"/>
            <a:ext cx="3240360" cy="461665"/>
          </a:xfrm>
          <a:prstGeom prst="rect">
            <a:avLst/>
          </a:prstGeom>
          <a:noFill/>
        </p:spPr>
        <p:txBody>
          <a:bodyPr wrap="square" rtlCol="0">
            <a:spAutoFit/>
          </a:bodyPr>
          <a:lstStyle/>
          <a:p>
            <a:pPr algn="r"/>
            <a:r>
              <a:rPr lang="en-US" sz="2400" b="1" i="1" dirty="0" smtClean="0">
                <a:solidFill>
                  <a:schemeClr val="accent3"/>
                </a:solidFill>
              </a:rPr>
              <a:t>15 words</a:t>
            </a:r>
            <a:endParaRPr lang="en-US" sz="2400" b="1" i="1" dirty="0">
              <a:solidFill>
                <a:schemeClr val="accent3"/>
              </a:solidFill>
            </a:endParaRPr>
          </a:p>
        </p:txBody>
      </p:sp>
      <p:sp>
        <p:nvSpPr>
          <p:cNvPr id="9" name="Rounded Rectangle 8"/>
          <p:cNvSpPr/>
          <p:nvPr/>
        </p:nvSpPr>
        <p:spPr>
          <a:xfrm>
            <a:off x="1684412" y="5038114"/>
            <a:ext cx="5775176" cy="1055182"/>
          </a:xfrm>
          <a:prstGeom prst="roundRect">
            <a:avLst/>
          </a:prstGeom>
          <a:solidFill>
            <a:schemeClr val="accent1"/>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smtClean="0">
                <a:solidFill>
                  <a:schemeClr val="bg1"/>
                </a:solidFill>
                <a:ea typeface="Lucida Grande"/>
                <a:cs typeface="Calibri"/>
              </a:rPr>
              <a:t>Utilice</a:t>
            </a:r>
            <a:r>
              <a:rPr lang="en-US" sz="2800" b="1" dirty="0" smtClean="0">
                <a:solidFill>
                  <a:schemeClr val="bg1"/>
                </a:solidFill>
                <a:ea typeface="Lucida Grande"/>
                <a:cs typeface="Calibri"/>
              </a:rPr>
              <a:t> </a:t>
            </a:r>
            <a:r>
              <a:rPr lang="en-US" sz="2800" b="1" dirty="0" err="1">
                <a:solidFill>
                  <a:schemeClr val="bg1"/>
                </a:solidFill>
                <a:ea typeface="Lucida Grande"/>
                <a:cs typeface="Calibri"/>
              </a:rPr>
              <a:t>sólo</a:t>
            </a:r>
            <a:r>
              <a:rPr lang="en-US" sz="2800" b="1" dirty="0">
                <a:solidFill>
                  <a:schemeClr val="bg1"/>
                </a:solidFill>
                <a:ea typeface="Lucida Grande"/>
                <a:cs typeface="Calibri"/>
              </a:rPr>
              <a:t> </a:t>
            </a:r>
            <a:r>
              <a:rPr lang="en-US" sz="2800" b="1" i="1" dirty="0" err="1">
                <a:solidFill>
                  <a:srgbClr val="FFFF00"/>
                </a:solidFill>
                <a:ea typeface="Lucida Grande"/>
                <a:cs typeface="Calibri"/>
              </a:rPr>
              <a:t>una</a:t>
            </a:r>
            <a:r>
              <a:rPr lang="en-US" sz="2800" b="1" dirty="0">
                <a:solidFill>
                  <a:schemeClr val="bg1"/>
                </a:solidFill>
                <a:ea typeface="Lucida Grande"/>
                <a:cs typeface="Calibri"/>
              </a:rPr>
              <a:t> idea </a:t>
            </a:r>
            <a:r>
              <a:rPr lang="en-US" sz="2800" b="1" dirty="0" err="1" smtClean="0">
                <a:solidFill>
                  <a:schemeClr val="bg1"/>
                </a:solidFill>
                <a:ea typeface="Lucida Grande"/>
                <a:cs typeface="Calibri"/>
              </a:rPr>
              <a:t>por</a:t>
            </a:r>
            <a:r>
              <a:rPr lang="en-US" sz="2800" b="1" dirty="0" smtClean="0">
                <a:solidFill>
                  <a:schemeClr val="bg1"/>
                </a:solidFill>
                <a:ea typeface="Lucida Grande"/>
                <a:cs typeface="Calibri"/>
              </a:rPr>
              <a:t> </a:t>
            </a:r>
            <a:r>
              <a:rPr lang="en-US" sz="2800" b="1" dirty="0" err="1">
                <a:solidFill>
                  <a:schemeClr val="bg1"/>
                </a:solidFill>
                <a:ea typeface="Lucida Grande"/>
                <a:cs typeface="Calibri"/>
              </a:rPr>
              <a:t>oracion</a:t>
            </a:r>
            <a:endParaRPr lang="en-US" sz="2800" b="1" dirty="0">
              <a:solidFill>
                <a:schemeClr val="bg1"/>
              </a:solidFill>
              <a:cs typeface="Calibri"/>
            </a:endParaRPr>
          </a:p>
          <a:p>
            <a:pPr algn="ctr"/>
            <a:r>
              <a:rPr lang="en-US" sz="2800" b="1" dirty="0" smtClean="0">
                <a:solidFill>
                  <a:schemeClr val="bg1"/>
                </a:solidFill>
              </a:rPr>
              <a:t>15–20 </a:t>
            </a:r>
            <a:r>
              <a:rPr lang="en-US" sz="2800" b="1" dirty="0" err="1" smtClean="0">
                <a:solidFill>
                  <a:schemeClr val="bg1"/>
                </a:solidFill>
              </a:rPr>
              <a:t>palabras</a:t>
            </a:r>
            <a:endParaRPr lang="en-US" sz="2800" b="1" dirty="0">
              <a:solidFill>
                <a:schemeClr val="bg1"/>
              </a:solidFill>
            </a:endParaRPr>
          </a:p>
        </p:txBody>
      </p:sp>
      <p:sp>
        <p:nvSpPr>
          <p:cNvPr id="10" name="Title 1"/>
          <p:cNvSpPr txBox="1">
            <a:spLocks/>
          </p:cNvSpPr>
          <p:nvPr/>
        </p:nvSpPr>
        <p:spPr>
          <a:xfrm>
            <a:off x="3097088" y="274638"/>
            <a:ext cx="5867400" cy="854281"/>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accent5">
                    <a:lumMod val="50000"/>
                  </a:schemeClr>
                </a:solidFill>
                <a:latin typeface="Myriad Pro Black" pitchFamily="34" charset="0"/>
                <a:ea typeface="+mj-ea"/>
                <a:cs typeface="+mj-cs"/>
              </a:defRPr>
            </a:lvl1pPr>
          </a:lstStyle>
          <a:p>
            <a:r>
              <a:rPr lang="es-MX" smtClean="0"/>
              <a:t>Usar frases cortas</a:t>
            </a:r>
            <a:endParaRPr lang="es-MX" dirty="0"/>
          </a:p>
        </p:txBody>
      </p:sp>
      <p:sp>
        <p:nvSpPr>
          <p:cNvPr id="12" name="11 Marcador de pie de página"/>
          <p:cNvSpPr>
            <a:spLocks noGrp="1"/>
          </p:cNvSpPr>
          <p:nvPr>
            <p:ph type="ftr" sz="quarter" idx="11"/>
          </p:nvPr>
        </p:nvSpPr>
        <p:spPr/>
        <p:txBody>
          <a:bodyPr/>
          <a:lstStyle/>
          <a:p>
            <a:endParaRPr lang="en-US" dirty="0">
              <a:solidFill>
                <a:srgbClr val="494949"/>
              </a:solidFill>
            </a:endParaRPr>
          </a:p>
        </p:txBody>
      </p:sp>
      <p:sp>
        <p:nvSpPr>
          <p:cNvPr id="11" name="10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45</a:t>
            </a:fld>
            <a:endParaRPr lang="en-US" dirty="0">
              <a:solidFill>
                <a:srgbClr val="494949"/>
              </a:solidFill>
            </a:endParaRPr>
          </a:p>
        </p:txBody>
      </p:sp>
    </p:spTree>
    <p:extLst>
      <p:ext uri="{BB962C8B-B14F-4D97-AF65-F5344CB8AC3E}">
        <p14:creationId xmlns:p14="http://schemas.microsoft.com/office/powerpoint/2010/main" val="3690035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75856" y="274638"/>
            <a:ext cx="3959696" cy="854281"/>
          </a:xfrm>
        </p:spPr>
        <p:txBody>
          <a:bodyPr/>
          <a:lstStyle/>
          <a:p>
            <a:r>
              <a:rPr lang="es-MX" noProof="0" dirty="0" smtClean="0"/>
              <a:t>Voz activa</a:t>
            </a:r>
            <a:endParaRPr lang="es-MX" noProof="0" dirty="0"/>
          </a:p>
        </p:txBody>
      </p:sp>
      <p:sp>
        <p:nvSpPr>
          <p:cNvPr id="11" name="10 Marcador de pie de página"/>
          <p:cNvSpPr>
            <a:spLocks noGrp="1"/>
          </p:cNvSpPr>
          <p:nvPr>
            <p:ph type="ftr" sz="quarter" idx="11"/>
          </p:nvPr>
        </p:nvSpPr>
        <p:spPr/>
        <p:txBody>
          <a:bodyPr/>
          <a:lstStyle/>
          <a:p>
            <a:endParaRPr lang="en-US" dirty="0">
              <a:solidFill>
                <a:srgbClr val="494949"/>
              </a:solidFill>
            </a:endParaRPr>
          </a:p>
        </p:txBody>
      </p:sp>
      <p:sp>
        <p:nvSpPr>
          <p:cNvPr id="10" name="9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46</a:t>
            </a:fld>
            <a:endParaRPr lang="en-US" dirty="0">
              <a:solidFill>
                <a:srgbClr val="494949"/>
              </a:solidFill>
            </a:endParaRPr>
          </a:p>
        </p:txBody>
      </p:sp>
      <p:sp>
        <p:nvSpPr>
          <p:cNvPr id="4" name="Rounded Rectangle 3"/>
          <p:cNvSpPr/>
          <p:nvPr/>
        </p:nvSpPr>
        <p:spPr>
          <a:xfrm>
            <a:off x="1043608" y="1753652"/>
            <a:ext cx="7056784" cy="864096"/>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Las </a:t>
            </a:r>
            <a:r>
              <a:rPr lang="en-US" sz="2800" b="1" dirty="0" err="1" smtClean="0"/>
              <a:t>oraciones</a:t>
            </a:r>
            <a:r>
              <a:rPr lang="en-US" sz="2800" b="1" dirty="0" smtClean="0"/>
              <a:t> </a:t>
            </a:r>
            <a:r>
              <a:rPr lang="en-US" sz="2800" b="1" dirty="0" err="1" smtClean="0"/>
              <a:t>escritas</a:t>
            </a:r>
            <a:r>
              <a:rPr lang="en-US" sz="2800" b="1" dirty="0" smtClean="0"/>
              <a:t> en </a:t>
            </a:r>
            <a:r>
              <a:rPr lang="en-US" sz="2800" b="1" dirty="0" err="1" smtClean="0"/>
              <a:t>voz</a:t>
            </a:r>
            <a:r>
              <a:rPr lang="en-US" sz="2800" b="1" dirty="0" smtClean="0"/>
              <a:t> </a:t>
            </a:r>
            <a:r>
              <a:rPr lang="en-US" sz="2800" b="1" dirty="0" err="1" smtClean="0"/>
              <a:t>activa</a:t>
            </a:r>
            <a:r>
              <a:rPr lang="en-US" sz="2800" b="1" dirty="0" smtClean="0"/>
              <a:t> son:</a:t>
            </a:r>
          </a:p>
        </p:txBody>
      </p:sp>
      <p:sp>
        <p:nvSpPr>
          <p:cNvPr id="5" name="Rounded Rectangle 4"/>
          <p:cNvSpPr/>
          <p:nvPr/>
        </p:nvSpPr>
        <p:spPr>
          <a:xfrm>
            <a:off x="1043608" y="2761764"/>
            <a:ext cx="1512168" cy="432048"/>
          </a:xfrm>
          <a:prstGeom prst="roundRect">
            <a:avLst/>
          </a:prstGeom>
          <a:solidFill>
            <a:srgbClr val="0081B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i="1" dirty="0" smtClean="0">
                <a:solidFill>
                  <a:srgbClr val="FFFF00"/>
                </a:solidFill>
              </a:rPr>
              <a:t>simples</a:t>
            </a:r>
            <a:endParaRPr lang="en-US" sz="2400" b="1" i="1" dirty="0">
              <a:solidFill>
                <a:srgbClr val="FFFF00"/>
              </a:solidFill>
            </a:endParaRPr>
          </a:p>
        </p:txBody>
      </p:sp>
      <p:sp>
        <p:nvSpPr>
          <p:cNvPr id="17" name="Rounded Rectangle 16"/>
          <p:cNvSpPr/>
          <p:nvPr/>
        </p:nvSpPr>
        <p:spPr>
          <a:xfrm>
            <a:off x="2771800" y="2761764"/>
            <a:ext cx="1512168" cy="432048"/>
          </a:xfrm>
          <a:prstGeom prst="roundRect">
            <a:avLst/>
          </a:prstGeom>
          <a:solidFill>
            <a:srgbClr val="0081B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i="1" dirty="0" err="1" smtClean="0">
                <a:solidFill>
                  <a:srgbClr val="FFFF00"/>
                </a:solidFill>
              </a:rPr>
              <a:t>directas</a:t>
            </a:r>
            <a:endParaRPr lang="en-US" sz="2400" b="1" i="1" dirty="0">
              <a:solidFill>
                <a:srgbClr val="FFFF00"/>
              </a:solidFill>
            </a:endParaRPr>
          </a:p>
        </p:txBody>
      </p:sp>
      <p:sp>
        <p:nvSpPr>
          <p:cNvPr id="19" name="Rounded Rectangle 18"/>
          <p:cNvSpPr/>
          <p:nvPr/>
        </p:nvSpPr>
        <p:spPr>
          <a:xfrm>
            <a:off x="4499992" y="2761764"/>
            <a:ext cx="1512168" cy="432048"/>
          </a:xfrm>
          <a:prstGeom prst="roundRect">
            <a:avLst/>
          </a:prstGeom>
          <a:solidFill>
            <a:srgbClr val="0081B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i="1" dirty="0" err="1" smtClean="0">
                <a:solidFill>
                  <a:srgbClr val="FFFF00"/>
                </a:solidFill>
              </a:rPr>
              <a:t>Claras</a:t>
            </a:r>
            <a:endParaRPr lang="en-US" sz="2400" b="1" i="1" dirty="0">
              <a:solidFill>
                <a:srgbClr val="FFFF00"/>
              </a:solidFill>
            </a:endParaRPr>
          </a:p>
        </p:txBody>
      </p:sp>
      <p:sp>
        <p:nvSpPr>
          <p:cNvPr id="20" name="Rounded Rectangle 19"/>
          <p:cNvSpPr/>
          <p:nvPr/>
        </p:nvSpPr>
        <p:spPr>
          <a:xfrm>
            <a:off x="6228184" y="2761764"/>
            <a:ext cx="1872208" cy="432048"/>
          </a:xfrm>
          <a:prstGeom prst="roundRect">
            <a:avLst/>
          </a:prstGeom>
          <a:solidFill>
            <a:srgbClr val="0081B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i="1" dirty="0" err="1" smtClean="0">
                <a:solidFill>
                  <a:srgbClr val="FFFF00"/>
                </a:solidFill>
              </a:rPr>
              <a:t>Fáciles</a:t>
            </a:r>
            <a:r>
              <a:rPr lang="en-US" sz="2000" b="1" i="1" dirty="0" smtClean="0">
                <a:solidFill>
                  <a:srgbClr val="FFFF00"/>
                </a:solidFill>
              </a:rPr>
              <a:t> de leer</a:t>
            </a:r>
            <a:endParaRPr lang="en-US" sz="2000" b="1" i="1" dirty="0">
              <a:solidFill>
                <a:srgbClr val="FFFF00"/>
              </a:solidFill>
            </a:endParaRPr>
          </a:p>
        </p:txBody>
      </p:sp>
      <p:grpSp>
        <p:nvGrpSpPr>
          <p:cNvPr id="2" name="Group 1"/>
          <p:cNvGrpSpPr/>
          <p:nvPr/>
        </p:nvGrpSpPr>
        <p:grpSpPr>
          <a:xfrm>
            <a:off x="251520" y="4005064"/>
            <a:ext cx="8352928" cy="965721"/>
            <a:chOff x="251520" y="3933056"/>
            <a:chExt cx="8352928" cy="965721"/>
          </a:xfrm>
        </p:grpSpPr>
        <p:sp>
          <p:nvSpPr>
            <p:cNvPr id="8" name="TextBox 7"/>
            <p:cNvSpPr txBox="1"/>
            <p:nvPr/>
          </p:nvSpPr>
          <p:spPr>
            <a:xfrm>
              <a:off x="539552" y="4437112"/>
              <a:ext cx="8064896" cy="461665"/>
            </a:xfrm>
            <a:prstGeom prst="rect">
              <a:avLst/>
            </a:prstGeom>
            <a:noFill/>
          </p:spPr>
          <p:txBody>
            <a:bodyPr wrap="square" rtlCol="0">
              <a:spAutoFit/>
            </a:bodyPr>
            <a:lstStyle/>
            <a:p>
              <a:pPr algn="ctr"/>
              <a:r>
                <a:rPr lang="en-US" sz="2400" b="1" dirty="0" smtClean="0">
                  <a:solidFill>
                    <a:schemeClr val="tx2"/>
                  </a:solidFill>
                </a:rPr>
                <a:t>The mechanisms regulating tumor growth were investigated.</a:t>
              </a:r>
              <a:endParaRPr lang="en-US" sz="2400" b="1" dirty="0">
                <a:solidFill>
                  <a:schemeClr val="tx2"/>
                </a:solidFill>
              </a:endParaRPr>
            </a:p>
          </p:txBody>
        </p:sp>
        <p:sp>
          <p:nvSpPr>
            <p:cNvPr id="9" name="TextBox 8"/>
            <p:cNvSpPr txBox="1"/>
            <p:nvPr/>
          </p:nvSpPr>
          <p:spPr>
            <a:xfrm>
              <a:off x="251520" y="3933056"/>
              <a:ext cx="1296144" cy="523220"/>
            </a:xfrm>
            <a:prstGeom prst="rect">
              <a:avLst/>
            </a:prstGeom>
            <a:noFill/>
          </p:spPr>
          <p:txBody>
            <a:bodyPr wrap="square" rtlCol="0">
              <a:spAutoFit/>
            </a:bodyPr>
            <a:lstStyle/>
            <a:p>
              <a:pPr algn="ctr"/>
              <a:r>
                <a:rPr lang="en-US" sz="2800" b="1" i="1" u="sng" dirty="0" err="1" smtClean="0"/>
                <a:t>Pasiva</a:t>
              </a:r>
              <a:endParaRPr lang="en-US" sz="2800" b="1" i="1" u="sng" dirty="0"/>
            </a:p>
          </p:txBody>
        </p:sp>
      </p:grpSp>
      <p:grpSp>
        <p:nvGrpSpPr>
          <p:cNvPr id="6" name="Group 5"/>
          <p:cNvGrpSpPr/>
          <p:nvPr/>
        </p:nvGrpSpPr>
        <p:grpSpPr>
          <a:xfrm>
            <a:off x="251520" y="5085184"/>
            <a:ext cx="8352928" cy="936104"/>
            <a:chOff x="251520" y="5013176"/>
            <a:chExt cx="8352928" cy="936104"/>
          </a:xfrm>
        </p:grpSpPr>
        <p:sp>
          <p:nvSpPr>
            <p:cNvPr id="21" name="TextBox 20"/>
            <p:cNvSpPr txBox="1"/>
            <p:nvPr/>
          </p:nvSpPr>
          <p:spPr>
            <a:xfrm>
              <a:off x="539552" y="5487615"/>
              <a:ext cx="8064896" cy="461665"/>
            </a:xfrm>
            <a:prstGeom prst="rect">
              <a:avLst/>
            </a:prstGeom>
            <a:noFill/>
          </p:spPr>
          <p:txBody>
            <a:bodyPr wrap="square" rtlCol="0">
              <a:spAutoFit/>
            </a:bodyPr>
            <a:lstStyle/>
            <a:p>
              <a:pPr algn="ctr"/>
              <a:r>
                <a:rPr lang="en-US" sz="2400" b="1" dirty="0" smtClean="0">
                  <a:solidFill>
                    <a:schemeClr val="tx2"/>
                  </a:solidFill>
                </a:rPr>
                <a:t>We investigated the mechanisms regulating tumor growth.</a:t>
              </a:r>
              <a:endParaRPr lang="en-US" sz="2400" b="1" dirty="0">
                <a:solidFill>
                  <a:schemeClr val="tx2"/>
                </a:solidFill>
              </a:endParaRPr>
            </a:p>
          </p:txBody>
        </p:sp>
        <p:sp>
          <p:nvSpPr>
            <p:cNvPr id="22" name="TextBox 21"/>
            <p:cNvSpPr txBox="1"/>
            <p:nvPr/>
          </p:nvSpPr>
          <p:spPr>
            <a:xfrm>
              <a:off x="251520" y="5013176"/>
              <a:ext cx="1296144" cy="523220"/>
            </a:xfrm>
            <a:prstGeom prst="rect">
              <a:avLst/>
            </a:prstGeom>
            <a:noFill/>
          </p:spPr>
          <p:txBody>
            <a:bodyPr wrap="square" rtlCol="0">
              <a:spAutoFit/>
            </a:bodyPr>
            <a:lstStyle/>
            <a:p>
              <a:pPr algn="ctr"/>
              <a:r>
                <a:rPr lang="en-US" sz="2800" b="1" i="1" u="sng" dirty="0" err="1" smtClean="0"/>
                <a:t>Activa</a:t>
              </a:r>
              <a:endParaRPr lang="en-US" sz="2800" b="1" i="1" u="sng" dirty="0"/>
            </a:p>
          </p:txBody>
        </p:sp>
      </p:grpSp>
      <p:sp>
        <p:nvSpPr>
          <p:cNvPr id="7" name="TextBox 6"/>
          <p:cNvSpPr txBox="1"/>
          <p:nvPr/>
        </p:nvSpPr>
        <p:spPr>
          <a:xfrm>
            <a:off x="1043608" y="3265820"/>
            <a:ext cx="7056784" cy="523220"/>
          </a:xfrm>
          <a:prstGeom prst="rect">
            <a:avLst/>
          </a:prstGeom>
          <a:noFill/>
        </p:spPr>
        <p:txBody>
          <a:bodyPr wrap="square" rtlCol="0">
            <a:spAutoFit/>
          </a:bodyPr>
          <a:lstStyle/>
          <a:p>
            <a:pPr algn="ctr"/>
            <a:r>
              <a:rPr lang="en-US" sz="2800" b="1" i="1" dirty="0" err="1">
                <a:solidFill>
                  <a:srgbClr val="0081B1"/>
                </a:solidFill>
                <a:ea typeface="Lucida Grande"/>
                <a:cs typeface="Calibri"/>
              </a:rPr>
              <a:t>Utilice</a:t>
            </a:r>
            <a:r>
              <a:rPr lang="en-US" sz="2800" b="1" i="1" dirty="0">
                <a:solidFill>
                  <a:srgbClr val="0081B1"/>
                </a:solidFill>
                <a:ea typeface="Lucida Grande"/>
                <a:cs typeface="Calibri"/>
              </a:rPr>
              <a:t> la </a:t>
            </a:r>
            <a:r>
              <a:rPr lang="en-US" sz="2800" b="1" i="1" dirty="0" err="1">
                <a:solidFill>
                  <a:srgbClr val="0081B1"/>
                </a:solidFill>
                <a:ea typeface="Lucida Grande"/>
                <a:cs typeface="Calibri"/>
              </a:rPr>
              <a:t>voz</a:t>
            </a:r>
            <a:r>
              <a:rPr lang="en-US" sz="2800" b="1" i="1" dirty="0">
                <a:solidFill>
                  <a:srgbClr val="0081B1"/>
                </a:solidFill>
                <a:ea typeface="Lucida Grande"/>
                <a:cs typeface="Calibri"/>
              </a:rPr>
              <a:t> </a:t>
            </a:r>
            <a:r>
              <a:rPr lang="en-US" sz="2800" b="1" i="1" dirty="0" err="1">
                <a:solidFill>
                  <a:srgbClr val="0081B1"/>
                </a:solidFill>
                <a:ea typeface="Lucida Grande"/>
                <a:cs typeface="Calibri"/>
              </a:rPr>
              <a:t>activa</a:t>
            </a:r>
            <a:r>
              <a:rPr lang="en-US" sz="2800" b="1" i="1" dirty="0">
                <a:solidFill>
                  <a:srgbClr val="0081B1"/>
                </a:solidFill>
                <a:ea typeface="Lucida Grande"/>
                <a:cs typeface="Calibri"/>
              </a:rPr>
              <a:t> </a:t>
            </a:r>
            <a:r>
              <a:rPr lang="en-US" sz="2800" b="1" i="1" dirty="0" err="1">
                <a:solidFill>
                  <a:srgbClr val="0081B1"/>
                </a:solidFill>
                <a:ea typeface="Lucida Grande"/>
                <a:cs typeface="Calibri"/>
              </a:rPr>
              <a:t>para</a:t>
            </a:r>
            <a:r>
              <a:rPr lang="en-US" sz="2800" b="1" i="1" dirty="0">
                <a:solidFill>
                  <a:srgbClr val="0081B1"/>
                </a:solidFill>
                <a:ea typeface="Lucida Grande"/>
                <a:cs typeface="Calibri"/>
              </a:rPr>
              <a:t> </a:t>
            </a:r>
            <a:r>
              <a:rPr lang="en-US" sz="2800" b="1" i="1" dirty="0" err="1">
                <a:solidFill>
                  <a:srgbClr val="0081B1"/>
                </a:solidFill>
                <a:ea typeface="Lucida Grande"/>
                <a:cs typeface="Calibri"/>
              </a:rPr>
              <a:t>ser</a:t>
            </a:r>
            <a:r>
              <a:rPr lang="en-US" sz="2800" b="1" i="1" dirty="0">
                <a:solidFill>
                  <a:srgbClr val="0081B1"/>
                </a:solidFill>
                <a:ea typeface="Lucida Grande"/>
                <a:cs typeface="Calibri"/>
              </a:rPr>
              <a:t> </a:t>
            </a:r>
            <a:r>
              <a:rPr lang="en-US" sz="2800" b="1" i="1" dirty="0" err="1">
                <a:solidFill>
                  <a:srgbClr val="0081B1"/>
                </a:solidFill>
                <a:ea typeface="Lucida Grande"/>
                <a:cs typeface="Calibri"/>
              </a:rPr>
              <a:t>más</a:t>
            </a:r>
            <a:r>
              <a:rPr lang="en-US" sz="2800" b="1" i="1" dirty="0">
                <a:solidFill>
                  <a:srgbClr val="0081B1"/>
                </a:solidFill>
                <a:ea typeface="Lucida Grande"/>
                <a:cs typeface="Calibri"/>
              </a:rPr>
              <a:t> </a:t>
            </a:r>
            <a:r>
              <a:rPr lang="en-US" sz="2800" b="1" i="1" dirty="0" err="1" smtClean="0">
                <a:solidFill>
                  <a:srgbClr val="0081B1"/>
                </a:solidFill>
                <a:ea typeface="Lucida Grande"/>
                <a:cs typeface="Calibri"/>
              </a:rPr>
              <a:t>directos</a:t>
            </a:r>
            <a:endParaRPr lang="en-US" sz="2800" b="1" i="1" dirty="0">
              <a:solidFill>
                <a:srgbClr val="0081B1"/>
              </a:solidFill>
              <a:cs typeface="Calibri"/>
            </a:endParaRPr>
          </a:p>
        </p:txBody>
      </p:sp>
    </p:spTree>
    <p:extLst>
      <p:ext uri="{BB962C8B-B14F-4D97-AF65-F5344CB8AC3E}">
        <p14:creationId xmlns:p14="http://schemas.microsoft.com/office/powerpoint/2010/main" val="37173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animBg="1"/>
      <p:bldP spid="19" grpId="0" animBg="1"/>
      <p:bldP spid="20" grpId="0" animBg="1"/>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6734" y="272523"/>
            <a:ext cx="6705600" cy="854281"/>
          </a:xfrm>
        </p:spPr>
        <p:txBody>
          <a:bodyPr/>
          <a:lstStyle/>
          <a:p>
            <a:r>
              <a:rPr lang="es-MX" noProof="0" dirty="0" smtClean="0"/>
              <a:t>Se prefiere la voz activa</a:t>
            </a:r>
            <a:endParaRPr lang="es-MX" noProof="0" dirty="0"/>
          </a:p>
        </p:txBody>
      </p:sp>
      <p:sp>
        <p:nvSpPr>
          <p:cNvPr id="5" name="4 Marcador de pie de página"/>
          <p:cNvSpPr>
            <a:spLocks noGrp="1"/>
          </p:cNvSpPr>
          <p:nvPr>
            <p:ph type="ftr" sz="quarter" idx="11"/>
          </p:nvPr>
        </p:nvSpPr>
        <p:spPr/>
        <p:txBody>
          <a:bodyPr/>
          <a:lstStyle/>
          <a:p>
            <a:endParaRPr lang="en-US" dirty="0">
              <a:solidFill>
                <a:srgbClr val="494949"/>
              </a:solidFill>
            </a:endParaRPr>
          </a:p>
        </p:txBody>
      </p:sp>
      <p:sp>
        <p:nvSpPr>
          <p:cNvPr id="3" name="2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47</a:t>
            </a:fld>
            <a:endParaRPr lang="en-US" dirty="0">
              <a:solidFill>
                <a:srgbClr val="494949"/>
              </a:solidFill>
            </a:endParaRPr>
          </a:p>
        </p:txBody>
      </p:sp>
      <p:sp>
        <p:nvSpPr>
          <p:cNvPr id="4" name="Rounded Rectangle 3"/>
          <p:cNvSpPr/>
          <p:nvPr/>
        </p:nvSpPr>
        <p:spPr>
          <a:xfrm>
            <a:off x="2843808" y="2268817"/>
            <a:ext cx="5904656" cy="792088"/>
          </a:xfrm>
          <a:prstGeom prst="roundRect">
            <a:avLst/>
          </a:prstGeom>
          <a:solidFill>
            <a:schemeClr val="bg1"/>
          </a:solidFill>
          <a:ln w="28575"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2"/>
                </a:solidFill>
              </a:rPr>
              <a:t>“Use </a:t>
            </a:r>
            <a:r>
              <a:rPr lang="en-US" sz="2000" dirty="0">
                <a:solidFill>
                  <a:schemeClr val="tx2"/>
                </a:solidFill>
              </a:rPr>
              <a:t>the </a:t>
            </a:r>
            <a:r>
              <a:rPr lang="en-US" sz="2000" b="1" i="1" dirty="0">
                <a:solidFill>
                  <a:schemeClr val="tx2"/>
                </a:solidFill>
              </a:rPr>
              <a:t>active voice </a:t>
            </a:r>
            <a:r>
              <a:rPr lang="en-US" sz="2000" dirty="0">
                <a:solidFill>
                  <a:schemeClr val="tx2"/>
                </a:solidFill>
              </a:rPr>
              <a:t>when it is less wordy and more direct than the passive”. </a:t>
            </a:r>
            <a:r>
              <a:rPr lang="en-US" sz="1600" dirty="0" smtClean="0">
                <a:solidFill>
                  <a:schemeClr val="tx2"/>
                </a:solidFill>
              </a:rPr>
              <a:t>(3</a:t>
            </a:r>
            <a:r>
              <a:rPr lang="en-US" sz="1600" baseline="30000" dirty="0" smtClean="0">
                <a:solidFill>
                  <a:schemeClr val="tx2"/>
                </a:solidFill>
              </a:rPr>
              <a:t>rd</a:t>
            </a:r>
            <a:r>
              <a:rPr lang="en-US" sz="1600" dirty="0" smtClean="0">
                <a:solidFill>
                  <a:schemeClr val="tx2"/>
                </a:solidFill>
              </a:rPr>
              <a:t> ed., pg</a:t>
            </a:r>
            <a:r>
              <a:rPr lang="en-US" sz="1600" dirty="0">
                <a:solidFill>
                  <a:schemeClr val="tx2"/>
                </a:solidFill>
              </a:rPr>
              <a:t>. </a:t>
            </a:r>
            <a:r>
              <a:rPr lang="en-US" sz="1600" dirty="0" smtClean="0">
                <a:solidFill>
                  <a:schemeClr val="tx2"/>
                </a:solidFill>
              </a:rPr>
              <a:t>42)</a:t>
            </a:r>
            <a:endParaRPr lang="en-US" sz="1600" dirty="0">
              <a:solidFill>
                <a:schemeClr val="tx2"/>
              </a:solidFill>
            </a:endParaRPr>
          </a:p>
        </p:txBody>
      </p:sp>
      <p:sp>
        <p:nvSpPr>
          <p:cNvPr id="10" name="Rounded Rectangle 9"/>
          <p:cNvSpPr/>
          <p:nvPr/>
        </p:nvSpPr>
        <p:spPr>
          <a:xfrm>
            <a:off x="2843808" y="3135598"/>
            <a:ext cx="5904656" cy="792088"/>
          </a:xfrm>
          <a:prstGeom prst="roundRect">
            <a:avLst/>
          </a:prstGeom>
          <a:solidFill>
            <a:srgbClr val="FFFFFF"/>
          </a:solidFill>
          <a:ln w="28575"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accent1"/>
                </a:solidFill>
              </a:rPr>
              <a:t>“Use </a:t>
            </a:r>
            <a:r>
              <a:rPr lang="en-US" sz="2000" dirty="0">
                <a:solidFill>
                  <a:schemeClr val="accent1"/>
                </a:solidFill>
              </a:rPr>
              <a:t>the </a:t>
            </a:r>
            <a:r>
              <a:rPr lang="en-US" sz="2000" b="1" i="1" dirty="0">
                <a:solidFill>
                  <a:schemeClr val="accent1"/>
                </a:solidFill>
              </a:rPr>
              <a:t>active voice </a:t>
            </a:r>
            <a:r>
              <a:rPr lang="en-US" sz="2000" dirty="0">
                <a:solidFill>
                  <a:schemeClr val="accent1"/>
                </a:solidFill>
              </a:rPr>
              <a:t>rather than the passive voice…”. </a:t>
            </a:r>
            <a:endParaRPr lang="en-US" sz="2000" dirty="0" smtClean="0">
              <a:solidFill>
                <a:schemeClr val="accent1"/>
              </a:solidFill>
            </a:endParaRPr>
          </a:p>
          <a:p>
            <a:pPr algn="ctr"/>
            <a:r>
              <a:rPr lang="en-US" sz="1600" dirty="0" smtClean="0">
                <a:solidFill>
                  <a:schemeClr val="accent1"/>
                </a:solidFill>
              </a:rPr>
              <a:t>www.apastyle.org/learn/faqs/effective-verb-use.aspx</a:t>
            </a:r>
            <a:endParaRPr lang="en-US" sz="1600" dirty="0">
              <a:solidFill>
                <a:schemeClr val="accent1"/>
              </a:solidFill>
            </a:endParaRPr>
          </a:p>
        </p:txBody>
      </p:sp>
      <p:sp>
        <p:nvSpPr>
          <p:cNvPr id="11" name="Rounded Rectangle 10"/>
          <p:cNvSpPr/>
          <p:nvPr/>
        </p:nvSpPr>
        <p:spPr>
          <a:xfrm>
            <a:off x="2843808" y="4002379"/>
            <a:ext cx="5900464" cy="792088"/>
          </a:xfrm>
          <a:prstGeom prst="roundRect">
            <a:avLst/>
          </a:prstGeom>
          <a:solidFill>
            <a:srgbClr val="FFFFFF"/>
          </a:solidFill>
          <a:ln w="28575"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accent3"/>
                </a:solidFill>
              </a:rPr>
              <a:t>“As </a:t>
            </a:r>
            <a:r>
              <a:rPr lang="en-US" sz="2000" dirty="0">
                <a:solidFill>
                  <a:schemeClr val="accent3"/>
                </a:solidFill>
              </a:rPr>
              <a:t>a matter of style, passive voice is typically, but not always, inferior to </a:t>
            </a:r>
            <a:r>
              <a:rPr lang="en-US" sz="2000" b="1" i="1" dirty="0">
                <a:solidFill>
                  <a:schemeClr val="accent3"/>
                </a:solidFill>
              </a:rPr>
              <a:t>active voice</a:t>
            </a:r>
            <a:r>
              <a:rPr lang="en-US" sz="2000" dirty="0">
                <a:solidFill>
                  <a:schemeClr val="accent3"/>
                </a:solidFill>
              </a:rPr>
              <a:t>”. </a:t>
            </a:r>
            <a:r>
              <a:rPr lang="en-US" sz="1600" dirty="0" smtClean="0">
                <a:solidFill>
                  <a:schemeClr val="accent3"/>
                </a:solidFill>
              </a:rPr>
              <a:t>(15</a:t>
            </a:r>
            <a:r>
              <a:rPr lang="en-US" sz="1600" baseline="30000" dirty="0" smtClean="0">
                <a:solidFill>
                  <a:schemeClr val="accent3"/>
                </a:solidFill>
              </a:rPr>
              <a:t>th</a:t>
            </a:r>
            <a:r>
              <a:rPr lang="en-US" sz="1600" dirty="0" smtClean="0">
                <a:solidFill>
                  <a:schemeClr val="accent3"/>
                </a:solidFill>
              </a:rPr>
              <a:t> ed., pg</a:t>
            </a:r>
            <a:r>
              <a:rPr lang="en-US" sz="1600" dirty="0">
                <a:solidFill>
                  <a:schemeClr val="accent3"/>
                </a:solidFill>
              </a:rPr>
              <a:t>. </a:t>
            </a:r>
            <a:r>
              <a:rPr lang="en-US" sz="1600" dirty="0" smtClean="0">
                <a:solidFill>
                  <a:schemeClr val="accent3"/>
                </a:solidFill>
              </a:rPr>
              <a:t>177)</a:t>
            </a:r>
            <a:endParaRPr lang="en-US" sz="1600" dirty="0">
              <a:solidFill>
                <a:schemeClr val="accent3"/>
              </a:solidFill>
            </a:endParaRPr>
          </a:p>
        </p:txBody>
      </p:sp>
      <p:sp>
        <p:nvSpPr>
          <p:cNvPr id="12" name="Rounded Rectangle 11"/>
          <p:cNvSpPr/>
          <p:nvPr/>
        </p:nvSpPr>
        <p:spPr>
          <a:xfrm>
            <a:off x="2843808" y="4869160"/>
            <a:ext cx="5900464" cy="792088"/>
          </a:xfrm>
          <a:prstGeom prst="roundRect">
            <a:avLst/>
          </a:prstGeom>
          <a:solidFill>
            <a:srgbClr val="FFFFFF"/>
          </a:solidFill>
          <a:ln w="28575" cmpd="sng">
            <a:solidFill>
              <a:srgbClr val="512AA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512AAD"/>
                </a:solidFill>
              </a:rPr>
              <a:t>“In </a:t>
            </a:r>
            <a:r>
              <a:rPr lang="en-US" sz="2000" dirty="0">
                <a:solidFill>
                  <a:srgbClr val="512AAD"/>
                </a:solidFill>
              </a:rPr>
              <a:t>general, authors should use the </a:t>
            </a:r>
            <a:r>
              <a:rPr lang="en-US" sz="2000" b="1" i="1" dirty="0">
                <a:solidFill>
                  <a:srgbClr val="512AAD"/>
                </a:solidFill>
              </a:rPr>
              <a:t>active voice</a:t>
            </a:r>
            <a:r>
              <a:rPr lang="en-US" sz="2000" dirty="0">
                <a:solidFill>
                  <a:srgbClr val="512AAD"/>
                </a:solidFill>
              </a:rPr>
              <a:t>…”. </a:t>
            </a:r>
            <a:r>
              <a:rPr lang="en-US" sz="1600" dirty="0" smtClean="0">
                <a:solidFill>
                  <a:srgbClr val="512AAD"/>
                </a:solidFill>
              </a:rPr>
              <a:t>(10</a:t>
            </a:r>
            <a:r>
              <a:rPr lang="en-US" sz="1600" baseline="30000" dirty="0" smtClean="0">
                <a:solidFill>
                  <a:srgbClr val="512AAD"/>
                </a:solidFill>
              </a:rPr>
              <a:t>th</a:t>
            </a:r>
            <a:r>
              <a:rPr lang="en-US" sz="1600" dirty="0" smtClean="0">
                <a:solidFill>
                  <a:srgbClr val="512AAD"/>
                </a:solidFill>
              </a:rPr>
              <a:t> ed., pg</a:t>
            </a:r>
            <a:r>
              <a:rPr lang="en-US" sz="1600" dirty="0">
                <a:solidFill>
                  <a:srgbClr val="512AAD"/>
                </a:solidFill>
              </a:rPr>
              <a:t>. </a:t>
            </a:r>
            <a:r>
              <a:rPr lang="en-US" sz="1600" dirty="0" smtClean="0">
                <a:solidFill>
                  <a:srgbClr val="512AAD"/>
                </a:solidFill>
              </a:rPr>
              <a:t>320)</a:t>
            </a:r>
            <a:endParaRPr lang="en-US" sz="1600" dirty="0">
              <a:solidFill>
                <a:srgbClr val="512AAD"/>
              </a:solidFill>
            </a:endParaRPr>
          </a:p>
        </p:txBody>
      </p:sp>
      <p:sp>
        <p:nvSpPr>
          <p:cNvPr id="14" name="Rounded Rectangle 13"/>
          <p:cNvSpPr/>
          <p:nvPr/>
        </p:nvSpPr>
        <p:spPr>
          <a:xfrm>
            <a:off x="467544" y="2268817"/>
            <a:ext cx="2295872" cy="792088"/>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i="1" dirty="0" smtClean="0"/>
              <a:t>ACS Style Guide</a:t>
            </a:r>
            <a:endParaRPr lang="en-US" sz="2400" b="1" i="1" dirty="0"/>
          </a:p>
        </p:txBody>
      </p:sp>
      <p:sp>
        <p:nvSpPr>
          <p:cNvPr id="18" name="Rounded Rectangle 17"/>
          <p:cNvSpPr/>
          <p:nvPr/>
        </p:nvSpPr>
        <p:spPr>
          <a:xfrm>
            <a:off x="467544" y="3135598"/>
            <a:ext cx="2295872" cy="792088"/>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i="1" dirty="0" err="1" smtClean="0"/>
              <a:t>APA</a:t>
            </a:r>
            <a:r>
              <a:rPr lang="en-US" sz="2400" b="1" i="1" dirty="0" smtClean="0"/>
              <a:t> Style </a:t>
            </a:r>
            <a:endParaRPr lang="en-US" sz="2400" b="1" i="1" dirty="0"/>
          </a:p>
        </p:txBody>
      </p:sp>
      <p:sp>
        <p:nvSpPr>
          <p:cNvPr id="19" name="Rounded Rectangle 18"/>
          <p:cNvSpPr/>
          <p:nvPr/>
        </p:nvSpPr>
        <p:spPr>
          <a:xfrm>
            <a:off x="467544" y="4002379"/>
            <a:ext cx="2295872" cy="792088"/>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i="1" dirty="0" smtClean="0"/>
              <a:t>Chicago Style Guide</a:t>
            </a:r>
            <a:endParaRPr lang="en-US" sz="2400" b="1" i="1" dirty="0"/>
          </a:p>
        </p:txBody>
      </p:sp>
      <p:sp>
        <p:nvSpPr>
          <p:cNvPr id="20" name="Rounded Rectangle 19"/>
          <p:cNvSpPr/>
          <p:nvPr/>
        </p:nvSpPr>
        <p:spPr>
          <a:xfrm>
            <a:off x="468133" y="4869160"/>
            <a:ext cx="2295872" cy="792088"/>
          </a:xfrm>
          <a:prstGeom prst="roundRect">
            <a:avLst/>
          </a:prstGeom>
          <a:solidFill>
            <a:srgbClr val="512AA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i="1" dirty="0" smtClean="0"/>
              <a:t>AMA Manual of Style</a:t>
            </a:r>
            <a:endParaRPr lang="en-US" sz="2400" b="1" i="1" dirty="0"/>
          </a:p>
        </p:txBody>
      </p:sp>
    </p:spTree>
    <p:extLst>
      <p:ext uri="{BB962C8B-B14F-4D97-AF65-F5344CB8AC3E}">
        <p14:creationId xmlns:p14="http://schemas.microsoft.com/office/powerpoint/2010/main" val="111671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noProof="0" dirty="0" smtClean="0"/>
              <a:t>Oración de tensión</a:t>
            </a:r>
            <a:endParaRPr lang="es-MX" noProof="0" dirty="0"/>
          </a:p>
        </p:txBody>
      </p:sp>
      <p:sp>
        <p:nvSpPr>
          <p:cNvPr id="8" name="7 Marcador de pie de página"/>
          <p:cNvSpPr>
            <a:spLocks noGrp="1"/>
          </p:cNvSpPr>
          <p:nvPr>
            <p:ph type="ftr" sz="quarter" idx="11"/>
          </p:nvPr>
        </p:nvSpPr>
        <p:spPr/>
        <p:txBody>
          <a:bodyPr/>
          <a:lstStyle/>
          <a:p>
            <a:endParaRPr lang="en-US" dirty="0">
              <a:solidFill>
                <a:srgbClr val="494949"/>
              </a:solidFill>
            </a:endParaRPr>
          </a:p>
        </p:txBody>
      </p:sp>
      <p:sp>
        <p:nvSpPr>
          <p:cNvPr id="3" name="2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48</a:t>
            </a:fld>
            <a:endParaRPr lang="en-US" dirty="0">
              <a:solidFill>
                <a:srgbClr val="494949"/>
              </a:solidFill>
            </a:endParaRPr>
          </a:p>
        </p:txBody>
      </p:sp>
      <p:sp>
        <p:nvSpPr>
          <p:cNvPr id="4" name="Rounded Rectangle 3"/>
          <p:cNvSpPr/>
          <p:nvPr/>
        </p:nvSpPr>
        <p:spPr>
          <a:xfrm>
            <a:off x="811521" y="5013176"/>
            <a:ext cx="7416824" cy="1008112"/>
          </a:xfrm>
          <a:prstGeom prst="roundRect">
            <a:avLst/>
          </a:prstGeom>
          <a:solidFill>
            <a:srgbClr val="0081B1"/>
          </a:solidFill>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defRPr/>
            </a:pPr>
            <a:r>
              <a:rPr lang="en-US" sz="2800" b="1" i="1" dirty="0">
                <a:solidFill>
                  <a:srgbClr val="FFFFFF"/>
                </a:solidFill>
                <a:ea typeface="Lucida Grande"/>
                <a:cs typeface="Calibri"/>
              </a:rPr>
              <a:t>Los </a:t>
            </a:r>
            <a:r>
              <a:rPr lang="en-US" sz="2800" b="1" i="1" dirty="0" err="1">
                <a:solidFill>
                  <a:srgbClr val="FFFFFF"/>
                </a:solidFill>
                <a:ea typeface="Lucida Grande"/>
                <a:cs typeface="Calibri"/>
              </a:rPr>
              <a:t>lectores</a:t>
            </a:r>
            <a:r>
              <a:rPr lang="en-US" sz="2800" b="1" i="1" dirty="0">
                <a:solidFill>
                  <a:srgbClr val="FFFFFF"/>
                </a:solidFill>
                <a:ea typeface="Lucida Grande"/>
                <a:cs typeface="Calibri"/>
              </a:rPr>
              <a:t> se </a:t>
            </a:r>
            <a:r>
              <a:rPr lang="en-US" sz="2800" b="1" i="1" dirty="0" err="1">
                <a:solidFill>
                  <a:srgbClr val="FFFFFF"/>
                </a:solidFill>
                <a:ea typeface="Lucida Grande"/>
                <a:cs typeface="Calibri"/>
              </a:rPr>
              <a:t>centran</a:t>
            </a:r>
            <a:r>
              <a:rPr lang="en-US" sz="2800" b="1" i="1" dirty="0">
                <a:solidFill>
                  <a:srgbClr val="FFFFFF"/>
                </a:solidFill>
                <a:ea typeface="Lucida Grande"/>
                <a:cs typeface="Calibri"/>
              </a:rPr>
              <a:t> en </a:t>
            </a:r>
            <a:r>
              <a:rPr lang="en-US" sz="2800" b="1" i="1" dirty="0">
                <a:solidFill>
                  <a:srgbClr val="FFFF00"/>
                </a:solidFill>
                <a:ea typeface="Lucida Grande"/>
                <a:cs typeface="Calibri"/>
              </a:rPr>
              <a:t>el final de la </a:t>
            </a:r>
            <a:r>
              <a:rPr lang="en-US" sz="2800" b="1" i="1" dirty="0" err="1" smtClean="0">
                <a:solidFill>
                  <a:srgbClr val="FFFF00"/>
                </a:solidFill>
                <a:ea typeface="Lucida Grande"/>
                <a:cs typeface="Calibri"/>
              </a:rPr>
              <a:t>oración</a:t>
            </a:r>
            <a:r>
              <a:rPr lang="en-US" sz="2800" b="1" i="1" dirty="0" smtClean="0">
                <a:solidFill>
                  <a:srgbClr val="FFFF00"/>
                </a:solidFill>
                <a:ea typeface="Lucida Grande"/>
                <a:cs typeface="Calibri"/>
              </a:rPr>
              <a:t> </a:t>
            </a:r>
            <a:r>
              <a:rPr lang="en-US" sz="2800" b="1" i="1" dirty="0">
                <a:solidFill>
                  <a:srgbClr val="FFFFFF"/>
                </a:solidFill>
                <a:ea typeface="Lucida Grande"/>
                <a:cs typeface="Calibri"/>
              </a:rPr>
              <a:t>para </a:t>
            </a:r>
            <a:r>
              <a:rPr lang="en-US" sz="2800" b="1" i="1" dirty="0" err="1">
                <a:solidFill>
                  <a:srgbClr val="FFFFFF"/>
                </a:solidFill>
                <a:ea typeface="Lucida Grande"/>
                <a:cs typeface="Calibri"/>
              </a:rPr>
              <a:t>identificar</a:t>
            </a:r>
            <a:r>
              <a:rPr lang="en-US" sz="2800" b="1" i="1" dirty="0">
                <a:solidFill>
                  <a:srgbClr val="FFFFFF"/>
                </a:solidFill>
                <a:ea typeface="Lucida Grande"/>
                <a:cs typeface="Calibri"/>
              </a:rPr>
              <a:t> lo </a:t>
            </a:r>
            <a:r>
              <a:rPr lang="en-US" sz="2800" b="1" i="1" dirty="0" err="1">
                <a:solidFill>
                  <a:srgbClr val="FFFFFF"/>
                </a:solidFill>
                <a:ea typeface="Lucida Grande"/>
                <a:cs typeface="Calibri"/>
              </a:rPr>
              <a:t>que</a:t>
            </a:r>
            <a:r>
              <a:rPr lang="en-US" sz="2800" b="1" i="1" dirty="0">
                <a:solidFill>
                  <a:srgbClr val="FFFFFF"/>
                </a:solidFill>
                <a:ea typeface="Lucida Grande"/>
                <a:cs typeface="Calibri"/>
              </a:rPr>
              <a:t> </a:t>
            </a:r>
            <a:r>
              <a:rPr lang="en-US" sz="2800" b="1" i="1" dirty="0" err="1">
                <a:solidFill>
                  <a:srgbClr val="FFFFFF"/>
                </a:solidFill>
                <a:ea typeface="Lucida Grande"/>
                <a:cs typeface="Calibri"/>
              </a:rPr>
              <a:t>es</a:t>
            </a:r>
            <a:r>
              <a:rPr lang="en-US" sz="2800" b="1" i="1" dirty="0">
                <a:solidFill>
                  <a:srgbClr val="FFFFFF"/>
                </a:solidFill>
                <a:ea typeface="Lucida Grande"/>
                <a:cs typeface="Calibri"/>
              </a:rPr>
              <a:t> </a:t>
            </a:r>
            <a:r>
              <a:rPr lang="en-US" sz="2800" b="1" i="1" dirty="0" err="1" smtClean="0">
                <a:solidFill>
                  <a:srgbClr val="FFFFFF"/>
                </a:solidFill>
                <a:ea typeface="Lucida Grande"/>
                <a:cs typeface="Calibri"/>
              </a:rPr>
              <a:t>importante</a:t>
            </a:r>
            <a:endParaRPr lang="en-US" sz="2800" b="1" i="1" dirty="0">
              <a:solidFill>
                <a:srgbClr val="FFFFFF"/>
              </a:solidFill>
              <a:cs typeface="Calibri"/>
            </a:endParaRPr>
          </a:p>
        </p:txBody>
      </p:sp>
      <p:sp>
        <p:nvSpPr>
          <p:cNvPr id="5" name="TextBox 4"/>
          <p:cNvSpPr txBox="1"/>
          <p:nvPr/>
        </p:nvSpPr>
        <p:spPr>
          <a:xfrm>
            <a:off x="971600" y="3409836"/>
            <a:ext cx="7385570" cy="523220"/>
          </a:xfrm>
          <a:prstGeom prst="rect">
            <a:avLst/>
          </a:prstGeom>
          <a:noFill/>
        </p:spPr>
        <p:txBody>
          <a:bodyPr wrap="square" rtlCol="0">
            <a:spAutoFit/>
          </a:bodyPr>
          <a:lstStyle/>
          <a:p>
            <a:pPr marL="457200" indent="-457200">
              <a:buFont typeface="+mj-lt"/>
              <a:buAutoNum type="arabicPeriod"/>
            </a:pPr>
            <a:r>
              <a:rPr lang="en-US" sz="2800" b="1" dirty="0" smtClean="0"/>
              <a:t>You deserve a raise, but the budget is tight.</a:t>
            </a:r>
          </a:p>
        </p:txBody>
      </p:sp>
      <p:sp>
        <p:nvSpPr>
          <p:cNvPr id="17" name="Rounded Rectangle 16"/>
          <p:cNvSpPr/>
          <p:nvPr/>
        </p:nvSpPr>
        <p:spPr>
          <a:xfrm>
            <a:off x="811521" y="1988840"/>
            <a:ext cx="7416824" cy="1152128"/>
          </a:xfrm>
          <a:prstGeom prst="roundRect">
            <a:avLst/>
          </a:prstGeom>
          <a:solidFill>
            <a:schemeClr val="bg1"/>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600"/>
              </a:spcAft>
              <a:defRPr/>
            </a:pPr>
            <a:r>
              <a:rPr lang="en-US" sz="3200" b="1" dirty="0" smtClean="0">
                <a:solidFill>
                  <a:schemeClr val="accent1"/>
                </a:solidFill>
              </a:rPr>
              <a:t>¿</a:t>
            </a:r>
            <a:r>
              <a:rPr lang="en-US" sz="3200" b="1" dirty="0" err="1" smtClean="0">
                <a:solidFill>
                  <a:schemeClr val="accent1"/>
                </a:solidFill>
              </a:rPr>
              <a:t>Qué</a:t>
            </a:r>
            <a:r>
              <a:rPr lang="en-US" sz="3200" b="1" dirty="0" smtClean="0">
                <a:solidFill>
                  <a:schemeClr val="accent1"/>
                </a:solidFill>
              </a:rPr>
              <a:t> </a:t>
            </a:r>
            <a:r>
              <a:rPr lang="en-US" sz="3200" b="1" dirty="0" err="1" smtClean="0">
                <a:solidFill>
                  <a:schemeClr val="accent1"/>
                </a:solidFill>
              </a:rPr>
              <a:t>oración</a:t>
            </a:r>
            <a:r>
              <a:rPr lang="en-US" sz="3200" b="1" dirty="0" smtClean="0">
                <a:solidFill>
                  <a:schemeClr val="accent1"/>
                </a:solidFill>
              </a:rPr>
              <a:t> </a:t>
            </a:r>
            <a:r>
              <a:rPr lang="en-US" sz="3200" b="1" dirty="0" err="1" smtClean="0">
                <a:solidFill>
                  <a:schemeClr val="accent1"/>
                </a:solidFill>
              </a:rPr>
              <a:t>sugiere</a:t>
            </a:r>
            <a:r>
              <a:rPr lang="en-US" sz="3200" b="1" dirty="0" smtClean="0">
                <a:solidFill>
                  <a:schemeClr val="accent1"/>
                </a:solidFill>
              </a:rPr>
              <a:t> </a:t>
            </a:r>
            <a:r>
              <a:rPr lang="en-US" sz="3200" b="1" dirty="0" err="1" smtClean="0">
                <a:solidFill>
                  <a:schemeClr val="accent1"/>
                </a:solidFill>
              </a:rPr>
              <a:t>que</a:t>
            </a:r>
            <a:r>
              <a:rPr lang="en-US" sz="3200" b="1" dirty="0" smtClean="0">
                <a:solidFill>
                  <a:schemeClr val="accent1"/>
                </a:solidFill>
              </a:rPr>
              <a:t> </a:t>
            </a:r>
            <a:r>
              <a:rPr lang="en-US" sz="3200" b="1" dirty="0" err="1" smtClean="0">
                <a:solidFill>
                  <a:schemeClr val="accent1"/>
                </a:solidFill>
              </a:rPr>
              <a:t>conseguirá</a:t>
            </a:r>
            <a:r>
              <a:rPr lang="en-US" sz="3200" b="1" dirty="0" smtClean="0">
                <a:solidFill>
                  <a:schemeClr val="accent1"/>
                </a:solidFill>
              </a:rPr>
              <a:t> un </a:t>
            </a:r>
            <a:r>
              <a:rPr lang="en-US" sz="3200" b="1" dirty="0" err="1" smtClean="0">
                <a:solidFill>
                  <a:schemeClr val="accent1"/>
                </a:solidFill>
              </a:rPr>
              <a:t>aumento</a:t>
            </a:r>
            <a:r>
              <a:rPr lang="en-US" sz="3200" b="1" dirty="0" smtClean="0">
                <a:solidFill>
                  <a:schemeClr val="accent1"/>
                </a:solidFill>
              </a:rPr>
              <a:t> de </a:t>
            </a:r>
            <a:r>
              <a:rPr lang="en-US" sz="3200" b="1" dirty="0" err="1" smtClean="0">
                <a:solidFill>
                  <a:schemeClr val="accent1"/>
                </a:solidFill>
              </a:rPr>
              <a:t>sueldo</a:t>
            </a:r>
            <a:r>
              <a:rPr lang="en-US" sz="3200" b="1" dirty="0" smtClean="0">
                <a:solidFill>
                  <a:schemeClr val="accent1"/>
                </a:solidFill>
              </a:rPr>
              <a:t>?</a:t>
            </a:r>
            <a:endParaRPr lang="en-US" sz="3200" b="1" dirty="0">
              <a:solidFill>
                <a:schemeClr val="accent1"/>
              </a:solidFill>
            </a:endParaRPr>
          </a:p>
        </p:txBody>
      </p:sp>
      <p:sp>
        <p:nvSpPr>
          <p:cNvPr id="20" name="TextBox 19"/>
          <p:cNvSpPr txBox="1"/>
          <p:nvPr/>
        </p:nvSpPr>
        <p:spPr>
          <a:xfrm>
            <a:off x="971600" y="4221088"/>
            <a:ext cx="7385570" cy="523220"/>
          </a:xfrm>
          <a:prstGeom prst="rect">
            <a:avLst/>
          </a:prstGeom>
          <a:noFill/>
        </p:spPr>
        <p:txBody>
          <a:bodyPr wrap="square" rtlCol="0">
            <a:spAutoFit/>
          </a:bodyPr>
          <a:lstStyle/>
          <a:p>
            <a:pPr marL="514350" indent="-514350">
              <a:buFont typeface="+mj-lt"/>
              <a:buAutoNum type="arabicPeriod" startAt="2"/>
            </a:pPr>
            <a:r>
              <a:rPr lang="en-US" sz="2800" b="1" dirty="0" smtClean="0"/>
              <a:t>The budget is tight, but you deserve a raise.</a:t>
            </a:r>
          </a:p>
        </p:txBody>
      </p:sp>
      <p:sp>
        <p:nvSpPr>
          <p:cNvPr id="6" name="Rounded Rectangle 5"/>
          <p:cNvSpPr/>
          <p:nvPr/>
        </p:nvSpPr>
        <p:spPr>
          <a:xfrm>
            <a:off x="4860032" y="4221088"/>
            <a:ext cx="3024336" cy="523220"/>
          </a:xfrm>
          <a:prstGeom prst="roundRect">
            <a:avLst/>
          </a:prstGeom>
          <a:no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771800" y="6453336"/>
            <a:ext cx="4932040" cy="307777"/>
          </a:xfrm>
          <a:prstGeom prst="rect">
            <a:avLst/>
          </a:prstGeom>
          <a:noFill/>
        </p:spPr>
        <p:txBody>
          <a:bodyPr wrap="square" rtlCol="0">
            <a:spAutoFit/>
          </a:bodyPr>
          <a:lstStyle/>
          <a:p>
            <a:pPr algn="r"/>
            <a:r>
              <a:rPr lang="en-US" sz="1400" dirty="0"/>
              <a:t>http://writingcenter.unc.edu/handouts/flow/</a:t>
            </a:r>
          </a:p>
        </p:txBody>
      </p:sp>
    </p:spTree>
    <p:extLst>
      <p:ext uri="{BB962C8B-B14F-4D97-AF65-F5344CB8AC3E}">
        <p14:creationId xmlns:p14="http://schemas.microsoft.com/office/powerpoint/2010/main" val="265880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1" nodeType="clickEffect">
                                  <p:stCondLst>
                                    <p:cond delay="0"/>
                                  </p:stCondLst>
                                  <p:childTnLst>
                                    <p:set>
                                      <p:cBhvr rctx="PPT">
                                        <p:cTn id="16" dur="indefinite"/>
                                        <p:tgtEl>
                                          <p:spTgt spid="5"/>
                                        </p:tgtEl>
                                        <p:attrNameLst>
                                          <p:attrName>style.opacity</p:attrName>
                                        </p:attrNameLst>
                                      </p:cBhvr>
                                      <p:to>
                                        <p:strVal val="0.5"/>
                                      </p:to>
                                    </p:set>
                                    <p:animEffect filter="image" prLst="opacity: 0.5">
                                      <p:cBhvr rctx="IE">
                                        <p:cTn id="17" dur="indefinite"/>
                                        <p:tgtEl>
                                          <p:spTgt spid="5"/>
                                        </p:tgtEl>
                                      </p:cBhvr>
                                    </p:animEffect>
                                  </p:childTnLst>
                                </p:cTn>
                              </p:par>
                              <p:par>
                                <p:cTn id="18" presetID="24" presetClass="emph" presetSubtype="0" fill="hold" grpId="1" nodeType="withEffect">
                                  <p:stCondLst>
                                    <p:cond delay="0"/>
                                  </p:stCondLst>
                                  <p:childTnLst>
                                    <p:animClr clrSpc="hsl" dir="cw">
                                      <p:cBhvr override="childStyle">
                                        <p:cTn id="19" dur="500" fill="hold"/>
                                        <p:tgtEl>
                                          <p:spTgt spid="20"/>
                                        </p:tgtEl>
                                        <p:attrNameLst>
                                          <p:attrName>style.color</p:attrName>
                                        </p:attrNameLst>
                                      </p:cBhvr>
                                      <p:by>
                                        <p:hsl h="0" s="-12549" l="-25098"/>
                                      </p:by>
                                    </p:animClr>
                                    <p:animClr clrSpc="hsl" dir="cw">
                                      <p:cBhvr>
                                        <p:cTn id="20" dur="500" fill="hold"/>
                                        <p:tgtEl>
                                          <p:spTgt spid="20"/>
                                        </p:tgtEl>
                                        <p:attrNameLst>
                                          <p:attrName>fillcolor</p:attrName>
                                        </p:attrNameLst>
                                      </p:cBhvr>
                                      <p:by>
                                        <p:hsl h="0" s="-12549" l="-25098"/>
                                      </p:by>
                                    </p:animClr>
                                    <p:animClr clrSpc="hsl" dir="cw">
                                      <p:cBhvr>
                                        <p:cTn id="21" dur="500" fill="hold"/>
                                        <p:tgtEl>
                                          <p:spTgt spid="20"/>
                                        </p:tgtEl>
                                        <p:attrNameLst>
                                          <p:attrName>stroke.color</p:attrName>
                                        </p:attrNameLst>
                                      </p:cBhvr>
                                      <p:by>
                                        <p:hsl h="0" s="-12549" l="-25098"/>
                                      </p:by>
                                    </p:animClr>
                                    <p:set>
                                      <p:cBhvr>
                                        <p:cTn id="22" dur="500" fill="hold"/>
                                        <p:tgtEl>
                                          <p:spTgt spid="20"/>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20" grpId="0"/>
      <p:bldP spid="20" grpId="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04800" y="3560490"/>
            <a:ext cx="8534400" cy="145268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200000"/>
              </a:lnSpc>
              <a:buFont typeface="Arial"/>
              <a:buNone/>
            </a:pPr>
            <a:r>
              <a:rPr lang="en-US" sz="2800" b="1" dirty="0" smtClean="0"/>
              <a:t>The budget is tight, but you deserve a raise. Your salary will increase at the beginning of next year.</a:t>
            </a:r>
          </a:p>
        </p:txBody>
      </p:sp>
      <p:sp>
        <p:nvSpPr>
          <p:cNvPr id="8" name="Rounded Rectangle 7"/>
          <p:cNvSpPr/>
          <p:nvPr/>
        </p:nvSpPr>
        <p:spPr>
          <a:xfrm>
            <a:off x="395536" y="2132856"/>
            <a:ext cx="8352928" cy="108012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rgbClr val="FFFFFF"/>
                </a:solidFill>
                <a:ea typeface="Lucida Grande"/>
                <a:cs typeface="Calibri"/>
              </a:rPr>
              <a:t>La </a:t>
            </a:r>
            <a:r>
              <a:rPr lang="en-US" sz="3200" b="1" dirty="0" err="1">
                <a:solidFill>
                  <a:srgbClr val="FFFFFF"/>
                </a:solidFill>
                <a:ea typeface="Lucida Grande"/>
                <a:cs typeface="Calibri"/>
              </a:rPr>
              <a:t>posición</a:t>
            </a:r>
            <a:r>
              <a:rPr lang="en-US" sz="3200" b="1" dirty="0">
                <a:solidFill>
                  <a:srgbClr val="FFFFFF"/>
                </a:solidFill>
                <a:ea typeface="Lucida Grande"/>
                <a:cs typeface="Calibri"/>
              </a:rPr>
              <a:t> de </a:t>
            </a:r>
            <a:r>
              <a:rPr lang="en-US" sz="3200" b="1" dirty="0" err="1">
                <a:solidFill>
                  <a:srgbClr val="FFFFFF"/>
                </a:solidFill>
                <a:ea typeface="Lucida Grande"/>
                <a:cs typeface="Calibri"/>
              </a:rPr>
              <a:t>tensión</a:t>
            </a:r>
            <a:r>
              <a:rPr lang="en-US" sz="3200" b="1" dirty="0">
                <a:solidFill>
                  <a:srgbClr val="FFFFFF"/>
                </a:solidFill>
                <a:ea typeface="Lucida Grande"/>
                <a:cs typeface="Calibri"/>
              </a:rPr>
              <a:t> </a:t>
            </a:r>
            <a:r>
              <a:rPr lang="en-US" sz="3200" b="1" dirty="0" err="1">
                <a:solidFill>
                  <a:srgbClr val="FFFFFF"/>
                </a:solidFill>
                <a:ea typeface="Lucida Grande"/>
                <a:cs typeface="Calibri"/>
              </a:rPr>
              <a:t>debe</a:t>
            </a:r>
            <a:r>
              <a:rPr lang="en-US" sz="3200" b="1" dirty="0">
                <a:solidFill>
                  <a:srgbClr val="FFFFFF"/>
                </a:solidFill>
                <a:ea typeface="Lucida Grande"/>
                <a:cs typeface="Calibri"/>
              </a:rPr>
              <a:t> </a:t>
            </a:r>
            <a:r>
              <a:rPr lang="en-US" sz="3200" b="1" dirty="0" err="1">
                <a:solidFill>
                  <a:srgbClr val="FFFFFF"/>
                </a:solidFill>
                <a:ea typeface="Lucida Grande"/>
                <a:cs typeface="Calibri"/>
              </a:rPr>
              <a:t>introducir</a:t>
            </a:r>
            <a:r>
              <a:rPr lang="en-US" sz="3200" b="1" dirty="0">
                <a:solidFill>
                  <a:srgbClr val="FFFFFF"/>
                </a:solidFill>
                <a:ea typeface="Lucida Grande"/>
                <a:cs typeface="Calibri"/>
              </a:rPr>
              <a:t> </a:t>
            </a:r>
          </a:p>
          <a:p>
            <a:pPr algn="ctr"/>
            <a:r>
              <a:rPr lang="en-US" sz="3200" b="1" dirty="0">
                <a:solidFill>
                  <a:srgbClr val="FFFFFF"/>
                </a:solidFill>
                <a:ea typeface="Lucida Grande"/>
                <a:cs typeface="Calibri"/>
              </a:rPr>
              <a:t>el </a:t>
            </a:r>
            <a:r>
              <a:rPr lang="en-US" sz="3200" b="1" dirty="0" err="1">
                <a:solidFill>
                  <a:srgbClr val="FFFFFF"/>
                </a:solidFill>
                <a:ea typeface="Lucida Grande"/>
                <a:cs typeface="Calibri"/>
              </a:rPr>
              <a:t>tema</a:t>
            </a:r>
            <a:r>
              <a:rPr lang="en-US" sz="3200" b="1" dirty="0">
                <a:solidFill>
                  <a:srgbClr val="FFFFFF"/>
                </a:solidFill>
                <a:ea typeface="Lucida Grande"/>
                <a:cs typeface="Calibri"/>
              </a:rPr>
              <a:t> de la </a:t>
            </a:r>
            <a:r>
              <a:rPr lang="en-US" sz="3200" b="1" dirty="0" err="1">
                <a:solidFill>
                  <a:srgbClr val="FFFFFF"/>
                </a:solidFill>
                <a:ea typeface="Lucida Grande"/>
                <a:cs typeface="Calibri"/>
              </a:rPr>
              <a:t>siguiente</a:t>
            </a:r>
            <a:r>
              <a:rPr lang="en-US" sz="3200" b="1" dirty="0">
                <a:solidFill>
                  <a:srgbClr val="FFFFFF"/>
                </a:solidFill>
                <a:ea typeface="Lucida Grande"/>
                <a:cs typeface="Calibri"/>
              </a:rPr>
              <a:t> </a:t>
            </a:r>
            <a:r>
              <a:rPr lang="en-US" sz="3200" b="1" dirty="0" err="1" smtClean="0">
                <a:solidFill>
                  <a:srgbClr val="FFFFFF"/>
                </a:solidFill>
                <a:ea typeface="Lucida Grande"/>
                <a:cs typeface="Calibri"/>
              </a:rPr>
              <a:t>oración</a:t>
            </a:r>
            <a:endParaRPr lang="en-US" sz="3200" b="1" dirty="0">
              <a:solidFill>
                <a:srgbClr val="FFFFFF"/>
              </a:solidFill>
              <a:cs typeface="Calibri"/>
            </a:endParaRPr>
          </a:p>
        </p:txBody>
      </p:sp>
      <p:sp>
        <p:nvSpPr>
          <p:cNvPr id="10" name="Title 1"/>
          <p:cNvSpPr>
            <a:spLocks noGrp="1"/>
          </p:cNvSpPr>
          <p:nvPr>
            <p:ph type="title"/>
          </p:nvPr>
        </p:nvSpPr>
        <p:spPr/>
        <p:txBody>
          <a:bodyPr/>
          <a:lstStyle/>
          <a:p>
            <a:r>
              <a:rPr lang="es-MX" noProof="0" dirty="0" smtClean="0"/>
              <a:t>Oración de tensión</a:t>
            </a:r>
            <a:endParaRPr lang="es-MX" noProof="0" dirty="0"/>
          </a:p>
        </p:txBody>
      </p:sp>
      <p:sp>
        <p:nvSpPr>
          <p:cNvPr id="7" name="6 Marcador de pie de página"/>
          <p:cNvSpPr>
            <a:spLocks noGrp="1"/>
          </p:cNvSpPr>
          <p:nvPr>
            <p:ph type="ftr" sz="quarter" idx="11"/>
          </p:nvPr>
        </p:nvSpPr>
        <p:spPr/>
        <p:txBody>
          <a:bodyPr/>
          <a:lstStyle/>
          <a:p>
            <a:endParaRPr lang="en-US" dirty="0">
              <a:solidFill>
                <a:srgbClr val="494949"/>
              </a:solidFill>
            </a:endParaRPr>
          </a:p>
        </p:txBody>
      </p:sp>
      <p:sp>
        <p:nvSpPr>
          <p:cNvPr id="3" name="2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49</a:t>
            </a:fld>
            <a:endParaRPr lang="en-US" dirty="0">
              <a:solidFill>
                <a:srgbClr val="494949"/>
              </a:solidFill>
            </a:endParaRPr>
          </a:p>
        </p:txBody>
      </p:sp>
      <p:sp>
        <p:nvSpPr>
          <p:cNvPr id="9" name="TextBox 6"/>
          <p:cNvSpPr txBox="1"/>
          <p:nvPr/>
        </p:nvSpPr>
        <p:spPr>
          <a:xfrm>
            <a:off x="2771800" y="6453336"/>
            <a:ext cx="4932040" cy="307777"/>
          </a:xfrm>
          <a:prstGeom prst="rect">
            <a:avLst/>
          </a:prstGeom>
          <a:noFill/>
        </p:spPr>
        <p:txBody>
          <a:bodyPr wrap="square" rtlCol="0">
            <a:spAutoFit/>
          </a:bodyPr>
          <a:lstStyle/>
          <a:p>
            <a:pPr algn="r"/>
            <a:r>
              <a:rPr lang="en-US" sz="1400" dirty="0"/>
              <a:t>http://writingcenter.unc.edu/handouts/flow/</a:t>
            </a:r>
          </a:p>
        </p:txBody>
      </p:sp>
    </p:spTree>
    <p:extLst>
      <p:ext uri="{BB962C8B-B14F-4D97-AF65-F5344CB8AC3E}">
        <p14:creationId xmlns:p14="http://schemas.microsoft.com/office/powerpoint/2010/main" val="34798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pie de página"/>
          <p:cNvSpPr>
            <a:spLocks noGrp="1"/>
          </p:cNvSpPr>
          <p:nvPr>
            <p:ph type="ftr" sz="quarter" idx="11"/>
          </p:nvPr>
        </p:nvSpPr>
        <p:spPr/>
        <p:txBody>
          <a:bodyPr/>
          <a:lstStyle/>
          <a:p>
            <a:endParaRPr lang="en-US" dirty="0"/>
          </a:p>
        </p:txBody>
      </p:sp>
      <p:sp>
        <p:nvSpPr>
          <p:cNvPr id="4" name="3 Marcador de número de diapositiva"/>
          <p:cNvSpPr>
            <a:spLocks noGrp="1"/>
          </p:cNvSpPr>
          <p:nvPr>
            <p:ph type="sldNum" sz="quarter" idx="12"/>
          </p:nvPr>
        </p:nvSpPr>
        <p:spPr/>
        <p:txBody>
          <a:bodyPr/>
          <a:lstStyle/>
          <a:p>
            <a:fld id="{F2AE7022-7237-4923-8AD8-50E9DAF5E693}" type="slidenum">
              <a:rPr lang="en-US" smtClean="0"/>
              <a:pPr/>
              <a:t>5</a:t>
            </a:fld>
            <a:endParaRPr lang="en-US" dirty="0"/>
          </a:p>
        </p:txBody>
      </p:sp>
      <p:sp>
        <p:nvSpPr>
          <p:cNvPr id="3" name="2 Título"/>
          <p:cNvSpPr>
            <a:spLocks noGrp="1"/>
          </p:cNvSpPr>
          <p:nvPr>
            <p:ph type="title"/>
          </p:nvPr>
        </p:nvSpPr>
        <p:spPr/>
        <p:txBody>
          <a:bodyPr/>
          <a:lstStyle/>
          <a:p>
            <a:r>
              <a:rPr lang="es-MX" noProof="0" dirty="0" smtClean="0"/>
              <a:t>¿Qué publicar?</a:t>
            </a:r>
            <a:endParaRPr lang="es-MX" noProof="0" dirty="0"/>
          </a:p>
        </p:txBody>
      </p:sp>
      <p:sp>
        <p:nvSpPr>
          <p:cNvPr id="2" name="1 Marcador de contenido"/>
          <p:cNvSpPr>
            <a:spLocks noGrp="1"/>
          </p:cNvSpPr>
          <p:nvPr>
            <p:ph idx="4294967295"/>
          </p:nvPr>
        </p:nvSpPr>
        <p:spPr>
          <a:xfrm>
            <a:off x="914400" y="1509713"/>
            <a:ext cx="8229600" cy="4525962"/>
          </a:xfrm>
        </p:spPr>
        <p:txBody>
          <a:bodyPr>
            <a:normAutofit/>
          </a:bodyPr>
          <a:lstStyle/>
          <a:p>
            <a:pPr marL="0" indent="0">
              <a:buNone/>
            </a:pPr>
            <a:r>
              <a:rPr lang="es-MX" b="1" noProof="0" dirty="0" smtClean="0"/>
              <a:t>Qué sí publicar:</a:t>
            </a:r>
          </a:p>
          <a:p>
            <a:r>
              <a:rPr lang="es-MX" noProof="0" dirty="0" smtClean="0"/>
              <a:t>Resultados  o métodos nuevos y originales</a:t>
            </a:r>
          </a:p>
          <a:p>
            <a:r>
              <a:rPr lang="es-MX" noProof="0" dirty="0" smtClean="0"/>
              <a:t>Revisiones o resúmenes de un tema en particular</a:t>
            </a:r>
          </a:p>
          <a:p>
            <a:pPr marL="0" indent="0">
              <a:buNone/>
            </a:pPr>
            <a:endParaRPr lang="es-MX" noProof="0" dirty="0" smtClean="0"/>
          </a:p>
          <a:p>
            <a:pPr marL="0" indent="0">
              <a:buNone/>
            </a:pPr>
            <a:r>
              <a:rPr lang="es-MX" b="1" noProof="0" dirty="0" smtClean="0"/>
              <a:t>Que NO publicar:</a:t>
            </a:r>
          </a:p>
          <a:p>
            <a:r>
              <a:rPr lang="es-MX" noProof="0" dirty="0" smtClean="0"/>
              <a:t>Reportes sin interés científico</a:t>
            </a:r>
          </a:p>
          <a:p>
            <a:r>
              <a:rPr lang="es-MX" noProof="0" dirty="0" smtClean="0"/>
              <a:t>Trabajos obsoletos</a:t>
            </a:r>
          </a:p>
          <a:p>
            <a:r>
              <a:rPr lang="es-MX" noProof="0" dirty="0" smtClean="0"/>
              <a:t>Trabajos ya presentados </a:t>
            </a:r>
          </a:p>
          <a:p>
            <a:r>
              <a:rPr lang="es-MX" noProof="0" dirty="0" smtClean="0"/>
              <a:t>Conclusiones sin sustento</a:t>
            </a:r>
          </a:p>
          <a:p>
            <a:pPr marL="0" indent="0">
              <a:buNone/>
            </a:pPr>
            <a:endParaRPr lang="es-MX" noProof="0" dirty="0" smtClean="0"/>
          </a:p>
        </p:txBody>
      </p:sp>
    </p:spTree>
    <p:extLst>
      <p:ext uri="{BB962C8B-B14F-4D97-AF65-F5344CB8AC3E}">
        <p14:creationId xmlns:p14="http://schemas.microsoft.com/office/powerpoint/2010/main" val="192634820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04800" y="3560490"/>
            <a:ext cx="8534400" cy="145268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200000"/>
              </a:lnSpc>
              <a:buFont typeface="Arial"/>
              <a:buNone/>
            </a:pPr>
            <a:r>
              <a:rPr lang="en-US" sz="2800" b="1" dirty="0" smtClean="0"/>
              <a:t>The budget is tight, but</a:t>
            </a:r>
            <a:r>
              <a:rPr lang="en-US" sz="2800" b="1" dirty="0" smtClean="0">
                <a:solidFill>
                  <a:schemeClr val="tx1">
                    <a:lumMod val="50000"/>
                  </a:schemeClr>
                </a:solidFill>
              </a:rPr>
              <a:t> you deserve a raise. </a:t>
            </a:r>
            <a:r>
              <a:rPr lang="en-US" sz="2800" b="1" dirty="0" smtClean="0"/>
              <a:t>Your salary will increase at the beginning of next year.</a:t>
            </a:r>
          </a:p>
        </p:txBody>
      </p:sp>
      <p:sp>
        <p:nvSpPr>
          <p:cNvPr id="8" name="Rounded Rectangle 7"/>
          <p:cNvSpPr/>
          <p:nvPr/>
        </p:nvSpPr>
        <p:spPr>
          <a:xfrm>
            <a:off x="395536" y="2132856"/>
            <a:ext cx="8352928" cy="108012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rgbClr val="FFFFFF"/>
                </a:solidFill>
                <a:ea typeface="Lucida Grande"/>
                <a:cs typeface="Calibri"/>
              </a:rPr>
              <a:t>La </a:t>
            </a:r>
            <a:r>
              <a:rPr lang="en-US" sz="3200" b="1" dirty="0" err="1">
                <a:solidFill>
                  <a:srgbClr val="FFFFFF"/>
                </a:solidFill>
                <a:ea typeface="Lucida Grande"/>
                <a:cs typeface="Calibri"/>
              </a:rPr>
              <a:t>posición</a:t>
            </a:r>
            <a:r>
              <a:rPr lang="en-US" sz="3200" b="1" dirty="0">
                <a:solidFill>
                  <a:srgbClr val="FFFFFF"/>
                </a:solidFill>
                <a:ea typeface="Lucida Grande"/>
                <a:cs typeface="Calibri"/>
              </a:rPr>
              <a:t> de </a:t>
            </a:r>
            <a:r>
              <a:rPr lang="en-US" sz="3200" b="1" dirty="0" err="1">
                <a:solidFill>
                  <a:srgbClr val="FFFFFF"/>
                </a:solidFill>
                <a:ea typeface="Lucida Grande"/>
                <a:cs typeface="Calibri"/>
              </a:rPr>
              <a:t>tensión</a:t>
            </a:r>
            <a:r>
              <a:rPr lang="en-US" sz="3200" b="1" dirty="0">
                <a:solidFill>
                  <a:srgbClr val="FFFFFF"/>
                </a:solidFill>
                <a:ea typeface="Lucida Grande"/>
                <a:cs typeface="Calibri"/>
              </a:rPr>
              <a:t> </a:t>
            </a:r>
            <a:r>
              <a:rPr lang="en-US" sz="3200" b="1" dirty="0" err="1">
                <a:solidFill>
                  <a:srgbClr val="FFFFFF"/>
                </a:solidFill>
                <a:ea typeface="Lucida Grande"/>
                <a:cs typeface="Calibri"/>
              </a:rPr>
              <a:t>debe</a:t>
            </a:r>
            <a:r>
              <a:rPr lang="en-US" sz="3200" b="1" dirty="0">
                <a:solidFill>
                  <a:srgbClr val="FFFFFF"/>
                </a:solidFill>
                <a:ea typeface="Lucida Grande"/>
                <a:cs typeface="Calibri"/>
              </a:rPr>
              <a:t> </a:t>
            </a:r>
            <a:r>
              <a:rPr lang="en-US" sz="3200" b="1" dirty="0" err="1">
                <a:solidFill>
                  <a:srgbClr val="FFFFFF"/>
                </a:solidFill>
                <a:ea typeface="Lucida Grande"/>
                <a:cs typeface="Calibri"/>
              </a:rPr>
              <a:t>introducir</a:t>
            </a:r>
            <a:r>
              <a:rPr lang="en-US" sz="3200" b="1" dirty="0">
                <a:solidFill>
                  <a:srgbClr val="FFFFFF"/>
                </a:solidFill>
                <a:ea typeface="Lucida Grande"/>
                <a:cs typeface="Calibri"/>
              </a:rPr>
              <a:t> </a:t>
            </a:r>
          </a:p>
          <a:p>
            <a:pPr algn="ctr"/>
            <a:r>
              <a:rPr lang="en-US" sz="3200" b="1" dirty="0">
                <a:solidFill>
                  <a:srgbClr val="FFFFFF"/>
                </a:solidFill>
                <a:ea typeface="Lucida Grande"/>
                <a:cs typeface="Calibri"/>
              </a:rPr>
              <a:t>el </a:t>
            </a:r>
            <a:r>
              <a:rPr lang="en-US" sz="3200" b="1" dirty="0" err="1">
                <a:solidFill>
                  <a:srgbClr val="FFFFFF"/>
                </a:solidFill>
                <a:ea typeface="Lucida Grande"/>
                <a:cs typeface="Calibri"/>
              </a:rPr>
              <a:t>tema</a:t>
            </a:r>
            <a:r>
              <a:rPr lang="en-US" sz="3200" b="1" dirty="0">
                <a:solidFill>
                  <a:srgbClr val="FFFFFF"/>
                </a:solidFill>
                <a:ea typeface="Lucida Grande"/>
                <a:cs typeface="Calibri"/>
              </a:rPr>
              <a:t> de la </a:t>
            </a:r>
            <a:r>
              <a:rPr lang="en-US" sz="3200" b="1" dirty="0" err="1">
                <a:solidFill>
                  <a:srgbClr val="FFFFFF"/>
                </a:solidFill>
                <a:ea typeface="Lucida Grande"/>
                <a:cs typeface="Calibri"/>
              </a:rPr>
              <a:t>siguiente</a:t>
            </a:r>
            <a:r>
              <a:rPr lang="en-US" sz="3200" b="1" dirty="0">
                <a:solidFill>
                  <a:srgbClr val="FFFFFF"/>
                </a:solidFill>
                <a:ea typeface="Lucida Grande"/>
                <a:cs typeface="Calibri"/>
              </a:rPr>
              <a:t> </a:t>
            </a:r>
            <a:r>
              <a:rPr lang="en-US" sz="3200" b="1" dirty="0" err="1" smtClean="0">
                <a:solidFill>
                  <a:srgbClr val="FFFFFF"/>
                </a:solidFill>
                <a:ea typeface="Lucida Grande"/>
                <a:cs typeface="Calibri"/>
              </a:rPr>
              <a:t>oración</a:t>
            </a:r>
            <a:endParaRPr lang="en-US" sz="3200" b="1" dirty="0">
              <a:solidFill>
                <a:srgbClr val="FFFFFF"/>
              </a:solidFill>
              <a:cs typeface="Calibri"/>
            </a:endParaRPr>
          </a:p>
        </p:txBody>
      </p:sp>
      <p:sp>
        <p:nvSpPr>
          <p:cNvPr id="7" name="Rectangle 6"/>
          <p:cNvSpPr/>
          <p:nvPr/>
        </p:nvSpPr>
        <p:spPr>
          <a:xfrm>
            <a:off x="3707904" y="3933056"/>
            <a:ext cx="2952328" cy="432049"/>
          </a:xfrm>
          <a:prstGeom prst="rect">
            <a:avLst/>
          </a:prstGeom>
          <a:solidFill>
            <a:srgbClr val="46FF2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4453111" y="4430656"/>
            <a:ext cx="2088232" cy="432048"/>
          </a:xfrm>
          <a:prstGeom prst="roundRect">
            <a:avLst/>
          </a:prstGeom>
          <a:solidFill>
            <a:schemeClr val="accent3"/>
          </a:solidFill>
          <a:ln>
            <a:no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smtClean="0"/>
              <a:t>Oración</a:t>
            </a:r>
            <a:r>
              <a:rPr lang="en-US" b="1" dirty="0" smtClean="0"/>
              <a:t> de </a:t>
            </a:r>
            <a:r>
              <a:rPr lang="en-US" b="1" dirty="0" err="1" smtClean="0"/>
              <a:t>tensión</a:t>
            </a:r>
            <a:endParaRPr lang="en-US" b="1" dirty="0"/>
          </a:p>
        </p:txBody>
      </p:sp>
      <p:sp>
        <p:nvSpPr>
          <p:cNvPr id="12" name="Title 1"/>
          <p:cNvSpPr>
            <a:spLocks noGrp="1"/>
          </p:cNvSpPr>
          <p:nvPr>
            <p:ph type="title"/>
          </p:nvPr>
        </p:nvSpPr>
        <p:spPr/>
        <p:txBody>
          <a:bodyPr/>
          <a:lstStyle/>
          <a:p>
            <a:r>
              <a:rPr lang="es-MX" noProof="0" dirty="0" smtClean="0"/>
              <a:t>Oración de tensión</a:t>
            </a:r>
            <a:endParaRPr lang="es-MX" noProof="0" dirty="0"/>
          </a:p>
        </p:txBody>
      </p:sp>
      <p:sp>
        <p:nvSpPr>
          <p:cNvPr id="5" name="4 Marcador de pie de página"/>
          <p:cNvSpPr>
            <a:spLocks noGrp="1"/>
          </p:cNvSpPr>
          <p:nvPr>
            <p:ph type="ftr" sz="quarter" idx="11"/>
          </p:nvPr>
        </p:nvSpPr>
        <p:spPr/>
        <p:txBody>
          <a:bodyPr/>
          <a:lstStyle/>
          <a:p>
            <a:endParaRPr lang="en-US" dirty="0">
              <a:solidFill>
                <a:srgbClr val="494949"/>
              </a:solidFill>
            </a:endParaRPr>
          </a:p>
        </p:txBody>
      </p:sp>
      <p:sp>
        <p:nvSpPr>
          <p:cNvPr id="2" name="1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50</a:t>
            </a:fld>
            <a:endParaRPr lang="en-US" dirty="0">
              <a:solidFill>
                <a:srgbClr val="494949"/>
              </a:solidFill>
            </a:endParaRPr>
          </a:p>
        </p:txBody>
      </p:sp>
      <p:sp>
        <p:nvSpPr>
          <p:cNvPr id="11" name="TextBox 6"/>
          <p:cNvSpPr txBox="1"/>
          <p:nvPr/>
        </p:nvSpPr>
        <p:spPr>
          <a:xfrm>
            <a:off x="2771800" y="6453336"/>
            <a:ext cx="4932040" cy="307777"/>
          </a:xfrm>
          <a:prstGeom prst="rect">
            <a:avLst/>
          </a:prstGeom>
          <a:noFill/>
        </p:spPr>
        <p:txBody>
          <a:bodyPr wrap="square" rtlCol="0">
            <a:spAutoFit/>
          </a:bodyPr>
          <a:lstStyle/>
          <a:p>
            <a:pPr algn="r"/>
            <a:r>
              <a:rPr lang="en-US" sz="1400" dirty="0"/>
              <a:t>http://writingcenter.unc.edu/handouts/flow/</a:t>
            </a:r>
          </a:p>
        </p:txBody>
      </p:sp>
    </p:spTree>
    <p:extLst>
      <p:ext uri="{BB962C8B-B14F-4D97-AF65-F5344CB8AC3E}">
        <p14:creationId xmlns:p14="http://schemas.microsoft.com/office/powerpoint/2010/main" val="2369228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04800" y="3560490"/>
            <a:ext cx="8534400" cy="145268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lnSpc>
                <a:spcPct val="200000"/>
              </a:lnSpc>
              <a:buFont typeface="Arial"/>
              <a:buNone/>
            </a:pPr>
            <a:r>
              <a:rPr lang="en-US" sz="2800" b="1" dirty="0" smtClean="0"/>
              <a:t>The budget is tight, but</a:t>
            </a:r>
            <a:r>
              <a:rPr lang="en-US" sz="2800" b="1" dirty="0" smtClean="0">
                <a:solidFill>
                  <a:schemeClr val="tx1">
                    <a:lumMod val="50000"/>
                  </a:schemeClr>
                </a:solidFill>
              </a:rPr>
              <a:t> you deserve a raise. Your salary </a:t>
            </a:r>
            <a:r>
              <a:rPr lang="en-US" sz="2800" b="1" dirty="0" smtClean="0"/>
              <a:t>will increase at the beginning of next year.</a:t>
            </a:r>
          </a:p>
        </p:txBody>
      </p:sp>
      <p:sp>
        <p:nvSpPr>
          <p:cNvPr id="8" name="Rounded Rectangle 7"/>
          <p:cNvSpPr/>
          <p:nvPr/>
        </p:nvSpPr>
        <p:spPr>
          <a:xfrm>
            <a:off x="395536" y="2132856"/>
            <a:ext cx="8352928" cy="108012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rgbClr val="FFFFFF"/>
                </a:solidFill>
                <a:ea typeface="Lucida Grande"/>
                <a:cs typeface="Calibri"/>
              </a:rPr>
              <a:t>La </a:t>
            </a:r>
            <a:r>
              <a:rPr lang="en-US" sz="3200" b="1" dirty="0" err="1" smtClean="0">
                <a:solidFill>
                  <a:srgbClr val="FFFFFF"/>
                </a:solidFill>
                <a:ea typeface="Lucida Grande"/>
                <a:cs typeface="Calibri"/>
              </a:rPr>
              <a:t>oración</a:t>
            </a:r>
            <a:r>
              <a:rPr lang="en-US" sz="3200" b="1" dirty="0" smtClean="0">
                <a:solidFill>
                  <a:srgbClr val="FFFFFF"/>
                </a:solidFill>
                <a:ea typeface="Lucida Grande"/>
                <a:cs typeface="Calibri"/>
              </a:rPr>
              <a:t> de </a:t>
            </a:r>
            <a:r>
              <a:rPr lang="en-US" sz="3200" b="1" dirty="0" err="1">
                <a:solidFill>
                  <a:srgbClr val="FFFFFF"/>
                </a:solidFill>
                <a:ea typeface="Lucida Grande"/>
                <a:cs typeface="Calibri"/>
              </a:rPr>
              <a:t>tensión</a:t>
            </a:r>
            <a:r>
              <a:rPr lang="en-US" sz="3200" b="1" dirty="0">
                <a:solidFill>
                  <a:srgbClr val="FFFFFF"/>
                </a:solidFill>
                <a:ea typeface="Lucida Grande"/>
                <a:cs typeface="Calibri"/>
              </a:rPr>
              <a:t> </a:t>
            </a:r>
            <a:r>
              <a:rPr lang="en-US" sz="3200" b="1" dirty="0" err="1">
                <a:solidFill>
                  <a:srgbClr val="FFFFFF"/>
                </a:solidFill>
                <a:ea typeface="Lucida Grande"/>
                <a:cs typeface="Calibri"/>
              </a:rPr>
              <a:t>debe</a:t>
            </a:r>
            <a:r>
              <a:rPr lang="en-US" sz="3200" b="1" dirty="0">
                <a:solidFill>
                  <a:srgbClr val="FFFFFF"/>
                </a:solidFill>
                <a:ea typeface="Lucida Grande"/>
                <a:cs typeface="Calibri"/>
              </a:rPr>
              <a:t> </a:t>
            </a:r>
            <a:r>
              <a:rPr lang="en-US" sz="3200" b="1" dirty="0" err="1">
                <a:solidFill>
                  <a:srgbClr val="FFFFFF"/>
                </a:solidFill>
                <a:ea typeface="Lucida Grande"/>
                <a:cs typeface="Calibri"/>
              </a:rPr>
              <a:t>introducir</a:t>
            </a:r>
            <a:r>
              <a:rPr lang="en-US" sz="3200" b="1" dirty="0">
                <a:solidFill>
                  <a:srgbClr val="FFFFFF"/>
                </a:solidFill>
                <a:ea typeface="Lucida Grande"/>
                <a:cs typeface="Calibri"/>
              </a:rPr>
              <a:t> </a:t>
            </a:r>
          </a:p>
          <a:p>
            <a:pPr algn="ctr"/>
            <a:r>
              <a:rPr lang="en-US" sz="3200" b="1" dirty="0">
                <a:solidFill>
                  <a:srgbClr val="FFFFFF"/>
                </a:solidFill>
                <a:ea typeface="Lucida Grande"/>
                <a:cs typeface="Calibri"/>
              </a:rPr>
              <a:t>el </a:t>
            </a:r>
            <a:r>
              <a:rPr lang="en-US" sz="3200" b="1" dirty="0" err="1">
                <a:solidFill>
                  <a:srgbClr val="FFFFFF"/>
                </a:solidFill>
                <a:ea typeface="Lucida Grande"/>
                <a:cs typeface="Calibri"/>
              </a:rPr>
              <a:t>tema</a:t>
            </a:r>
            <a:r>
              <a:rPr lang="en-US" sz="3200" b="1" dirty="0">
                <a:solidFill>
                  <a:srgbClr val="FFFFFF"/>
                </a:solidFill>
                <a:ea typeface="Lucida Grande"/>
                <a:cs typeface="Calibri"/>
              </a:rPr>
              <a:t> de la </a:t>
            </a:r>
            <a:r>
              <a:rPr lang="en-US" sz="3200" b="1" dirty="0" err="1">
                <a:solidFill>
                  <a:srgbClr val="FFFFFF"/>
                </a:solidFill>
                <a:ea typeface="Lucida Grande"/>
                <a:cs typeface="Calibri"/>
              </a:rPr>
              <a:t>siguiente</a:t>
            </a:r>
            <a:r>
              <a:rPr lang="en-US" sz="3200" b="1" dirty="0">
                <a:solidFill>
                  <a:srgbClr val="FFFFFF"/>
                </a:solidFill>
                <a:ea typeface="Lucida Grande"/>
                <a:cs typeface="Calibri"/>
              </a:rPr>
              <a:t> </a:t>
            </a:r>
            <a:r>
              <a:rPr lang="en-US" sz="3200" b="1" dirty="0" err="1" smtClean="0">
                <a:solidFill>
                  <a:srgbClr val="FFFFFF"/>
                </a:solidFill>
                <a:ea typeface="Lucida Grande"/>
                <a:cs typeface="Calibri"/>
              </a:rPr>
              <a:t>oración</a:t>
            </a:r>
            <a:endParaRPr lang="en-US" sz="3200" b="1" dirty="0">
              <a:solidFill>
                <a:srgbClr val="FFFFFF"/>
              </a:solidFill>
              <a:cs typeface="Calibri"/>
            </a:endParaRPr>
          </a:p>
        </p:txBody>
      </p:sp>
      <p:sp>
        <p:nvSpPr>
          <p:cNvPr id="7" name="Rectangle 6"/>
          <p:cNvSpPr/>
          <p:nvPr/>
        </p:nvSpPr>
        <p:spPr>
          <a:xfrm>
            <a:off x="3563888" y="3933056"/>
            <a:ext cx="3096344" cy="432049"/>
          </a:xfrm>
          <a:prstGeom prst="rect">
            <a:avLst/>
          </a:prstGeom>
          <a:solidFill>
            <a:srgbClr val="46FF2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4453111" y="4430656"/>
            <a:ext cx="2088232" cy="432048"/>
          </a:xfrm>
          <a:prstGeom prst="roundRect">
            <a:avLst/>
          </a:prstGeom>
          <a:solidFill>
            <a:schemeClr val="accent3"/>
          </a:solidFill>
          <a:ln>
            <a:no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smtClean="0"/>
              <a:t>Oración</a:t>
            </a:r>
            <a:r>
              <a:rPr lang="en-US" b="1" dirty="0" smtClean="0"/>
              <a:t> de </a:t>
            </a:r>
            <a:r>
              <a:rPr lang="en-US" b="1" dirty="0" err="1" smtClean="0"/>
              <a:t>tensión</a:t>
            </a:r>
            <a:endParaRPr lang="en-US" b="1" dirty="0"/>
          </a:p>
        </p:txBody>
      </p:sp>
      <p:sp>
        <p:nvSpPr>
          <p:cNvPr id="10" name="Rectangle 9"/>
          <p:cNvSpPr/>
          <p:nvPr/>
        </p:nvSpPr>
        <p:spPr>
          <a:xfrm>
            <a:off x="6660232" y="3933056"/>
            <a:ext cx="2088232" cy="432049"/>
          </a:xfrm>
          <a:prstGeom prst="rect">
            <a:avLst/>
          </a:prstGeom>
          <a:solidFill>
            <a:schemeClr val="accent2">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6876256" y="4445117"/>
            <a:ext cx="2088232" cy="432048"/>
          </a:xfrm>
          <a:prstGeom prst="roundRect">
            <a:avLst/>
          </a:prstGeom>
          <a:solidFill>
            <a:schemeClr val="tx2"/>
          </a:solidFill>
          <a:ln>
            <a:no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smtClean="0"/>
              <a:t>Oración</a:t>
            </a:r>
            <a:r>
              <a:rPr lang="en-US" b="1" dirty="0" smtClean="0"/>
              <a:t> </a:t>
            </a:r>
            <a:r>
              <a:rPr lang="en-US" b="1" dirty="0" err="1" smtClean="0"/>
              <a:t>temática</a:t>
            </a:r>
            <a:endParaRPr lang="en-US" b="1" dirty="0"/>
          </a:p>
        </p:txBody>
      </p:sp>
      <p:sp>
        <p:nvSpPr>
          <p:cNvPr id="12" name="環状矢印 22"/>
          <p:cNvSpPr/>
          <p:nvPr/>
        </p:nvSpPr>
        <p:spPr>
          <a:xfrm>
            <a:off x="6012160" y="3430739"/>
            <a:ext cx="1236497" cy="936103"/>
          </a:xfrm>
          <a:prstGeom prst="circularArrow">
            <a:avLst>
              <a:gd name="adj1" fmla="val 12316"/>
              <a:gd name="adj2" fmla="val 1142319"/>
              <a:gd name="adj3" fmla="val 20490793"/>
              <a:gd name="adj4" fmla="val 10864344"/>
              <a:gd name="adj5" fmla="val 18866"/>
            </a:avLst>
          </a:prstGeom>
          <a:solidFill>
            <a:schemeClr val="accent3"/>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TextBox 2"/>
          <p:cNvSpPr txBox="1"/>
          <p:nvPr/>
        </p:nvSpPr>
        <p:spPr>
          <a:xfrm>
            <a:off x="323528" y="5630209"/>
            <a:ext cx="8496944" cy="523220"/>
          </a:xfrm>
          <a:prstGeom prst="rect">
            <a:avLst/>
          </a:prstGeom>
          <a:noFill/>
        </p:spPr>
        <p:txBody>
          <a:bodyPr wrap="square" rtlCol="0">
            <a:spAutoFit/>
          </a:bodyPr>
          <a:lstStyle/>
          <a:p>
            <a:pPr algn="ctr"/>
            <a:r>
              <a:rPr lang="en-US" sz="2800" b="1" i="1" dirty="0">
                <a:solidFill>
                  <a:schemeClr val="tx2"/>
                </a:solidFill>
                <a:ea typeface="Lucida Grande"/>
                <a:cs typeface="Calibri"/>
              </a:rPr>
              <a:t>La </a:t>
            </a:r>
            <a:r>
              <a:rPr lang="en-US" sz="2800" b="1" i="1" dirty="0" err="1" smtClean="0">
                <a:solidFill>
                  <a:schemeClr val="tx2"/>
                </a:solidFill>
                <a:ea typeface="Lucida Grande"/>
                <a:cs typeface="Calibri"/>
              </a:rPr>
              <a:t>oración</a:t>
            </a:r>
            <a:r>
              <a:rPr lang="en-US" sz="2800" b="1" i="1" dirty="0" smtClean="0">
                <a:solidFill>
                  <a:schemeClr val="tx2"/>
                </a:solidFill>
                <a:ea typeface="Lucida Grande"/>
                <a:cs typeface="Calibri"/>
              </a:rPr>
              <a:t> </a:t>
            </a:r>
            <a:r>
              <a:rPr lang="en-US" sz="2800" b="1" i="1" dirty="0" err="1" smtClean="0">
                <a:solidFill>
                  <a:schemeClr val="tx2"/>
                </a:solidFill>
                <a:ea typeface="Lucida Grande"/>
                <a:cs typeface="Calibri"/>
              </a:rPr>
              <a:t>temática</a:t>
            </a:r>
            <a:r>
              <a:rPr lang="en-US" sz="2800" b="1" i="1" dirty="0" smtClean="0">
                <a:solidFill>
                  <a:schemeClr val="tx2"/>
                </a:solidFill>
                <a:ea typeface="Lucida Grande"/>
                <a:cs typeface="Calibri"/>
              </a:rPr>
              <a:t> </a:t>
            </a:r>
            <a:r>
              <a:rPr lang="en-US" sz="2800" b="1" i="1" dirty="0" err="1" smtClean="0">
                <a:solidFill>
                  <a:schemeClr val="tx2"/>
                </a:solidFill>
                <a:ea typeface="Lucida Grande"/>
                <a:cs typeface="Calibri"/>
              </a:rPr>
              <a:t>identifica</a:t>
            </a:r>
            <a:r>
              <a:rPr lang="en-US" sz="2800" b="1" i="1" dirty="0" smtClean="0">
                <a:solidFill>
                  <a:schemeClr val="tx2"/>
                </a:solidFill>
                <a:ea typeface="Lucida Grande"/>
                <a:cs typeface="Calibri"/>
              </a:rPr>
              <a:t> de </a:t>
            </a:r>
            <a:r>
              <a:rPr lang="en-US" sz="2800" b="1" i="1" dirty="0" err="1">
                <a:solidFill>
                  <a:schemeClr val="tx2"/>
                </a:solidFill>
                <a:ea typeface="Lucida Grande"/>
                <a:cs typeface="Calibri"/>
              </a:rPr>
              <a:t>qué</a:t>
            </a:r>
            <a:r>
              <a:rPr lang="en-US" sz="2800" b="1" i="1" dirty="0">
                <a:solidFill>
                  <a:schemeClr val="tx2"/>
                </a:solidFill>
                <a:ea typeface="Lucida Grande"/>
                <a:cs typeface="Calibri"/>
              </a:rPr>
              <a:t> </a:t>
            </a:r>
            <a:r>
              <a:rPr lang="en-US" sz="2800" b="1" i="1" dirty="0" err="1">
                <a:solidFill>
                  <a:schemeClr val="tx2"/>
                </a:solidFill>
                <a:ea typeface="Lucida Grande"/>
                <a:cs typeface="Calibri"/>
              </a:rPr>
              <a:t>trata</a:t>
            </a:r>
            <a:r>
              <a:rPr lang="en-US" sz="2800" b="1" i="1" dirty="0">
                <a:solidFill>
                  <a:schemeClr val="tx2"/>
                </a:solidFill>
                <a:ea typeface="Lucida Grande"/>
                <a:cs typeface="Calibri"/>
              </a:rPr>
              <a:t> </a:t>
            </a:r>
            <a:r>
              <a:rPr lang="en-US" sz="2800" b="1" i="1" dirty="0" smtClean="0">
                <a:solidFill>
                  <a:schemeClr val="tx2"/>
                </a:solidFill>
                <a:ea typeface="Lucida Grande"/>
                <a:cs typeface="Calibri"/>
              </a:rPr>
              <a:t>el </a:t>
            </a:r>
            <a:r>
              <a:rPr lang="en-US" sz="2800" b="1" i="1" dirty="0" err="1" smtClean="0">
                <a:solidFill>
                  <a:schemeClr val="tx2"/>
                </a:solidFill>
                <a:ea typeface="Lucida Grande"/>
                <a:cs typeface="Calibri"/>
              </a:rPr>
              <a:t>texto</a:t>
            </a:r>
            <a:endParaRPr lang="en-US" sz="2800" b="1" i="1" dirty="0">
              <a:solidFill>
                <a:schemeClr val="tx2"/>
              </a:solidFill>
              <a:cs typeface="Calibri"/>
            </a:endParaRPr>
          </a:p>
        </p:txBody>
      </p:sp>
      <p:sp>
        <p:nvSpPr>
          <p:cNvPr id="16" name="Title 1"/>
          <p:cNvSpPr>
            <a:spLocks noGrp="1"/>
          </p:cNvSpPr>
          <p:nvPr>
            <p:ph type="title"/>
          </p:nvPr>
        </p:nvSpPr>
        <p:spPr/>
        <p:txBody>
          <a:bodyPr/>
          <a:lstStyle/>
          <a:p>
            <a:r>
              <a:rPr lang="es-MX" sz="2800" noProof="0" dirty="0" smtClean="0"/>
              <a:t>Oración de tensión </a:t>
            </a:r>
            <a:r>
              <a:rPr lang="es-MX" sz="2800" dirty="0"/>
              <a:t> </a:t>
            </a:r>
            <a:r>
              <a:rPr lang="es-MX" sz="2800" dirty="0" smtClean="0"/>
              <a:t>y </a:t>
            </a:r>
            <a:r>
              <a:rPr lang="es-MX" sz="2800" noProof="0" dirty="0" smtClean="0"/>
              <a:t/>
            </a:r>
            <a:br>
              <a:rPr lang="es-MX" sz="2800" noProof="0" dirty="0" smtClean="0"/>
            </a:br>
            <a:r>
              <a:rPr lang="es-MX" sz="2800" noProof="0" dirty="0" smtClean="0"/>
              <a:t>Oración temática</a:t>
            </a:r>
            <a:endParaRPr lang="es-MX" sz="2800" noProof="0" dirty="0"/>
          </a:p>
        </p:txBody>
      </p:sp>
      <p:sp>
        <p:nvSpPr>
          <p:cNvPr id="17" name="16 Marcador de pie de página"/>
          <p:cNvSpPr>
            <a:spLocks noGrp="1"/>
          </p:cNvSpPr>
          <p:nvPr>
            <p:ph type="ftr" sz="quarter" idx="11"/>
          </p:nvPr>
        </p:nvSpPr>
        <p:spPr/>
        <p:txBody>
          <a:bodyPr/>
          <a:lstStyle/>
          <a:p>
            <a:endParaRPr lang="en-US" dirty="0">
              <a:solidFill>
                <a:srgbClr val="494949"/>
              </a:solidFill>
            </a:endParaRPr>
          </a:p>
        </p:txBody>
      </p:sp>
      <p:sp>
        <p:nvSpPr>
          <p:cNvPr id="5" name="4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51</a:t>
            </a:fld>
            <a:endParaRPr lang="en-US" dirty="0">
              <a:solidFill>
                <a:srgbClr val="494949"/>
              </a:solidFill>
            </a:endParaRPr>
          </a:p>
        </p:txBody>
      </p:sp>
      <p:sp>
        <p:nvSpPr>
          <p:cNvPr id="14" name="TextBox 6"/>
          <p:cNvSpPr txBox="1"/>
          <p:nvPr/>
        </p:nvSpPr>
        <p:spPr>
          <a:xfrm>
            <a:off x="2771800" y="6453336"/>
            <a:ext cx="4932040" cy="307777"/>
          </a:xfrm>
          <a:prstGeom prst="rect">
            <a:avLst/>
          </a:prstGeom>
          <a:noFill/>
        </p:spPr>
        <p:txBody>
          <a:bodyPr wrap="square" rtlCol="0">
            <a:spAutoFit/>
          </a:bodyPr>
          <a:lstStyle/>
          <a:p>
            <a:pPr algn="r"/>
            <a:r>
              <a:rPr lang="en-US" sz="1400" dirty="0"/>
              <a:t>http://writingcenter.unc.edu/handouts/flow/</a:t>
            </a:r>
          </a:p>
        </p:txBody>
      </p:sp>
    </p:spTree>
    <p:extLst>
      <p:ext uri="{BB962C8B-B14F-4D97-AF65-F5344CB8AC3E}">
        <p14:creationId xmlns:p14="http://schemas.microsoft.com/office/powerpoint/2010/main" val="3365799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a:spLocks noGrp="1"/>
          </p:cNvSpPr>
          <p:nvPr>
            <p:ph type="title"/>
          </p:nvPr>
        </p:nvSpPr>
        <p:spPr/>
        <p:txBody>
          <a:bodyPr/>
          <a:lstStyle/>
          <a:p>
            <a:r>
              <a:rPr lang="es-MX" sz="2800" noProof="0" dirty="0" smtClean="0"/>
              <a:t>Oración de tensión </a:t>
            </a:r>
            <a:r>
              <a:rPr lang="es-MX" sz="2800" dirty="0" smtClean="0"/>
              <a:t>y</a:t>
            </a:r>
            <a:br>
              <a:rPr lang="es-MX" sz="2800" dirty="0" smtClean="0"/>
            </a:br>
            <a:r>
              <a:rPr lang="es-MX" sz="2800" noProof="0" dirty="0" smtClean="0"/>
              <a:t>Oración temática</a:t>
            </a:r>
            <a:endParaRPr lang="es-MX" sz="2800" noProof="0" dirty="0"/>
          </a:p>
        </p:txBody>
      </p:sp>
      <p:sp>
        <p:nvSpPr>
          <p:cNvPr id="6" name="Content Placeholder 2"/>
          <p:cNvSpPr>
            <a:spLocks noGrp="1"/>
          </p:cNvSpPr>
          <p:nvPr>
            <p:ph idx="1"/>
          </p:nvPr>
        </p:nvSpPr>
        <p:spPr>
          <a:xfrm>
            <a:off x="228600" y="2877444"/>
            <a:ext cx="8572500" cy="2808312"/>
          </a:xfrm>
        </p:spPr>
        <p:txBody>
          <a:bodyPr numCol="1" rtlCol="0">
            <a:normAutofit/>
          </a:bodyPr>
          <a:lstStyle/>
          <a:p>
            <a:pPr marL="0" indent="0" algn="just" fontAlgn="auto">
              <a:lnSpc>
                <a:spcPct val="110000"/>
              </a:lnSpc>
              <a:spcBef>
                <a:spcPts val="0"/>
              </a:spcBef>
              <a:spcAft>
                <a:spcPts val="1200"/>
              </a:spcAft>
              <a:buNone/>
              <a:defRPr/>
            </a:pPr>
            <a:r>
              <a:rPr lang="es-MX" sz="2800" b="1" i="1" noProof="0" dirty="0" err="1" smtClean="0">
                <a:solidFill>
                  <a:schemeClr val="tx2"/>
                </a:solidFill>
              </a:rPr>
              <a:t>The</a:t>
            </a:r>
            <a:r>
              <a:rPr lang="es-MX" sz="2800" b="1" i="1" noProof="0" dirty="0" smtClean="0">
                <a:solidFill>
                  <a:schemeClr val="tx2"/>
                </a:solidFill>
              </a:rPr>
              <a:t> </a:t>
            </a:r>
            <a:r>
              <a:rPr lang="es-MX" sz="2800" b="1" i="1" noProof="0" dirty="0" err="1" smtClean="0">
                <a:solidFill>
                  <a:schemeClr val="tx2"/>
                </a:solidFill>
              </a:rPr>
              <a:t>patient</a:t>
            </a:r>
            <a:r>
              <a:rPr lang="es-MX" sz="2800" b="1" i="1" noProof="0" dirty="0" smtClean="0">
                <a:solidFill>
                  <a:schemeClr val="tx2"/>
                </a:solidFill>
              </a:rPr>
              <a:t> </a:t>
            </a:r>
            <a:r>
              <a:rPr lang="es-MX" sz="2800" b="1" noProof="0" dirty="0" err="1" smtClean="0"/>
              <a:t>went</a:t>
            </a:r>
            <a:r>
              <a:rPr lang="es-MX" sz="2800" b="1" noProof="0" dirty="0" smtClean="0"/>
              <a:t> </a:t>
            </a:r>
            <a:r>
              <a:rPr lang="es-MX" sz="2800" b="1" noProof="0" dirty="0" err="1" smtClean="0"/>
              <a:t>to</a:t>
            </a:r>
            <a:r>
              <a:rPr lang="es-MX" sz="2800" b="1" noProof="0" dirty="0" smtClean="0"/>
              <a:t> </a:t>
            </a:r>
            <a:r>
              <a:rPr lang="es-MX" sz="2800" b="1" noProof="0" dirty="0" err="1" smtClean="0"/>
              <a:t>the</a:t>
            </a:r>
            <a:r>
              <a:rPr lang="es-MX" sz="2800" b="1" noProof="0" dirty="0" smtClean="0"/>
              <a:t> hospital </a:t>
            </a:r>
            <a:r>
              <a:rPr lang="es-MX" sz="2800" b="1" noProof="0" dirty="0" err="1" smtClean="0"/>
              <a:t>to</a:t>
            </a:r>
            <a:r>
              <a:rPr lang="es-MX" sz="2800" b="1" noProof="0" dirty="0" smtClean="0"/>
              <a:t> </a:t>
            </a:r>
            <a:r>
              <a:rPr lang="es-MX" sz="2800" b="1" noProof="0" dirty="0" err="1" smtClean="0"/>
              <a:t>see</a:t>
            </a:r>
            <a:r>
              <a:rPr lang="es-MX" sz="2800" b="1" noProof="0" dirty="0" smtClean="0"/>
              <a:t> a </a:t>
            </a:r>
            <a:r>
              <a:rPr lang="es-MX" sz="2800" b="1" i="1" noProof="0" dirty="0" err="1" smtClean="0">
                <a:solidFill>
                  <a:schemeClr val="accent3"/>
                </a:solidFill>
              </a:rPr>
              <a:t>gastroenterologist</a:t>
            </a:r>
            <a:r>
              <a:rPr lang="es-MX" sz="2800" b="1" noProof="0" dirty="0" smtClean="0"/>
              <a:t>. </a:t>
            </a:r>
            <a:r>
              <a:rPr lang="es-MX" sz="2800" b="1" i="1" noProof="0" dirty="0" err="1" smtClean="0">
                <a:solidFill>
                  <a:schemeClr val="tx2"/>
                </a:solidFill>
              </a:rPr>
              <a:t>The</a:t>
            </a:r>
            <a:r>
              <a:rPr lang="es-MX" sz="2800" b="1" i="1" noProof="0" dirty="0" smtClean="0">
                <a:solidFill>
                  <a:schemeClr val="tx2"/>
                </a:solidFill>
              </a:rPr>
              <a:t> doctor </a:t>
            </a:r>
            <a:r>
              <a:rPr lang="es-MX" sz="2800" b="1" noProof="0" dirty="0" err="1" smtClean="0"/>
              <a:t>then</a:t>
            </a:r>
            <a:r>
              <a:rPr lang="es-MX" sz="2800" b="1" noProof="0" dirty="0" smtClean="0"/>
              <a:t> </a:t>
            </a:r>
            <a:r>
              <a:rPr lang="es-MX" sz="2800" b="1" noProof="0" dirty="0" err="1" smtClean="0"/>
              <a:t>performed</a:t>
            </a:r>
            <a:r>
              <a:rPr lang="es-MX" sz="2800" b="1" noProof="0" dirty="0" smtClean="0"/>
              <a:t> a series of </a:t>
            </a:r>
            <a:r>
              <a:rPr lang="es-MX" sz="2800" b="1" i="1" noProof="0" dirty="0" err="1" smtClean="0">
                <a:solidFill>
                  <a:schemeClr val="accent3"/>
                </a:solidFill>
              </a:rPr>
              <a:t>diagnostic</a:t>
            </a:r>
            <a:r>
              <a:rPr lang="es-MX" sz="2800" b="1" i="1" noProof="0" dirty="0" smtClean="0">
                <a:solidFill>
                  <a:schemeClr val="accent3"/>
                </a:solidFill>
              </a:rPr>
              <a:t> </a:t>
            </a:r>
            <a:r>
              <a:rPr lang="es-MX" sz="2800" b="1" i="1" noProof="0" dirty="0" err="1" smtClean="0">
                <a:solidFill>
                  <a:schemeClr val="accent3"/>
                </a:solidFill>
              </a:rPr>
              <a:t>tests</a:t>
            </a:r>
            <a:r>
              <a:rPr lang="es-MX" sz="2800" b="1" noProof="0" dirty="0" smtClean="0"/>
              <a:t>. </a:t>
            </a:r>
            <a:r>
              <a:rPr lang="es-MX" sz="2800" b="1" i="1" noProof="0" dirty="0" err="1" smtClean="0">
                <a:solidFill>
                  <a:schemeClr val="tx2"/>
                </a:solidFill>
              </a:rPr>
              <a:t>The</a:t>
            </a:r>
            <a:r>
              <a:rPr lang="es-MX" sz="2800" b="1" i="1" noProof="0" dirty="0" smtClean="0">
                <a:solidFill>
                  <a:schemeClr val="tx2"/>
                </a:solidFill>
              </a:rPr>
              <a:t> </a:t>
            </a:r>
            <a:r>
              <a:rPr lang="es-MX" sz="2800" b="1" i="1" noProof="0" dirty="0" err="1" smtClean="0">
                <a:solidFill>
                  <a:schemeClr val="tx2"/>
                </a:solidFill>
              </a:rPr>
              <a:t>results</a:t>
            </a:r>
            <a:r>
              <a:rPr lang="es-MX" sz="2800" b="1" i="1" noProof="0" dirty="0" smtClean="0">
                <a:solidFill>
                  <a:schemeClr val="tx2"/>
                </a:solidFill>
              </a:rPr>
              <a:t> </a:t>
            </a:r>
            <a:r>
              <a:rPr lang="es-MX" sz="2800" b="1" noProof="0" dirty="0" err="1" smtClean="0"/>
              <a:t>showed</a:t>
            </a:r>
            <a:r>
              <a:rPr lang="es-MX" sz="2800" b="1" noProof="0" dirty="0" smtClean="0"/>
              <a:t> </a:t>
            </a:r>
            <a:r>
              <a:rPr lang="es-MX" sz="2800" b="1" noProof="0" dirty="0" err="1" smtClean="0"/>
              <a:t>the</a:t>
            </a:r>
            <a:r>
              <a:rPr lang="es-MX" sz="2800" b="1" noProof="0" dirty="0" smtClean="0"/>
              <a:t> </a:t>
            </a:r>
            <a:r>
              <a:rPr lang="es-MX" sz="2800" b="1" noProof="0" dirty="0" err="1" smtClean="0"/>
              <a:t>patient</a:t>
            </a:r>
            <a:r>
              <a:rPr lang="es-MX" sz="2800" b="1" noProof="0" dirty="0" smtClean="0"/>
              <a:t> </a:t>
            </a:r>
            <a:r>
              <a:rPr lang="es-MX" sz="2800" b="1" noProof="0" dirty="0" err="1" smtClean="0"/>
              <a:t>suffered</a:t>
            </a:r>
            <a:r>
              <a:rPr lang="es-MX" sz="2800" b="1" noProof="0" dirty="0" smtClean="0"/>
              <a:t> </a:t>
            </a:r>
            <a:r>
              <a:rPr lang="es-MX" sz="2800" b="1" noProof="0" dirty="0" err="1" smtClean="0"/>
              <a:t>from</a:t>
            </a:r>
            <a:r>
              <a:rPr lang="es-MX" sz="2800" b="1" noProof="0" dirty="0" smtClean="0"/>
              <a:t> a </a:t>
            </a:r>
            <a:r>
              <a:rPr lang="es-MX" sz="2800" b="1" i="1" noProof="0" dirty="0" err="1" smtClean="0">
                <a:solidFill>
                  <a:schemeClr val="accent3"/>
                </a:solidFill>
              </a:rPr>
              <a:t>bacterial</a:t>
            </a:r>
            <a:r>
              <a:rPr lang="es-MX" sz="2800" b="1" i="1" noProof="0" dirty="0" smtClean="0">
                <a:solidFill>
                  <a:schemeClr val="accent3"/>
                </a:solidFill>
              </a:rPr>
              <a:t> </a:t>
            </a:r>
            <a:r>
              <a:rPr lang="es-MX" sz="2800" b="1" i="1" noProof="0" dirty="0" err="1" smtClean="0">
                <a:solidFill>
                  <a:schemeClr val="accent3"/>
                </a:solidFill>
              </a:rPr>
              <a:t>infection</a:t>
            </a:r>
            <a:r>
              <a:rPr lang="es-MX" sz="2800" b="1" noProof="0" dirty="0" smtClean="0"/>
              <a:t>.</a:t>
            </a:r>
            <a:r>
              <a:rPr lang="es-MX" sz="2800" b="1" i="1" noProof="0" dirty="0" smtClean="0">
                <a:solidFill>
                  <a:schemeClr val="accent3"/>
                </a:solidFill>
              </a:rPr>
              <a:t> </a:t>
            </a:r>
            <a:r>
              <a:rPr lang="es-MX" sz="2800" b="1" i="1" noProof="0" dirty="0" err="1" smtClean="0">
                <a:solidFill>
                  <a:schemeClr val="tx2"/>
                </a:solidFill>
              </a:rPr>
              <a:t>Antibiotics</a:t>
            </a:r>
            <a:r>
              <a:rPr lang="es-MX" sz="2800" b="1" i="1" noProof="0" dirty="0" smtClean="0">
                <a:solidFill>
                  <a:schemeClr val="tx2"/>
                </a:solidFill>
              </a:rPr>
              <a:t> </a:t>
            </a:r>
            <a:r>
              <a:rPr lang="es-MX" sz="2800" b="1" noProof="0" dirty="0" err="1" smtClean="0"/>
              <a:t>were</a:t>
            </a:r>
            <a:r>
              <a:rPr lang="es-MX" sz="2800" b="1" noProof="0" dirty="0" smtClean="0"/>
              <a:t> </a:t>
            </a:r>
            <a:r>
              <a:rPr lang="es-MX" sz="2800" b="1" noProof="0" dirty="0" err="1" smtClean="0"/>
              <a:t>prescribed</a:t>
            </a:r>
            <a:r>
              <a:rPr lang="es-MX" sz="2800" b="1" noProof="0" dirty="0" smtClean="0"/>
              <a:t> </a:t>
            </a:r>
            <a:r>
              <a:rPr lang="es-MX" sz="2800" b="1" noProof="0" dirty="0" err="1" smtClean="0"/>
              <a:t>to</a:t>
            </a:r>
            <a:r>
              <a:rPr lang="es-MX" sz="2800" b="1" noProof="0" dirty="0" smtClean="0"/>
              <a:t> </a:t>
            </a:r>
            <a:r>
              <a:rPr lang="es-MX" sz="2800" b="1" noProof="0" dirty="0" err="1" smtClean="0"/>
              <a:t>treat</a:t>
            </a:r>
            <a:r>
              <a:rPr lang="es-MX" sz="2800" b="1" noProof="0" dirty="0" smtClean="0"/>
              <a:t> </a:t>
            </a:r>
            <a:r>
              <a:rPr lang="es-MX" sz="2800" b="1" noProof="0" dirty="0" err="1" smtClean="0"/>
              <a:t>the</a:t>
            </a:r>
            <a:r>
              <a:rPr lang="es-MX" sz="2800" b="1" noProof="0" dirty="0" smtClean="0"/>
              <a:t> </a:t>
            </a:r>
            <a:r>
              <a:rPr lang="es-MX" sz="2800" b="1" noProof="0" dirty="0" err="1" smtClean="0"/>
              <a:t>infection</a:t>
            </a:r>
            <a:r>
              <a:rPr lang="es-MX" sz="2800" b="1" noProof="0" dirty="0" smtClean="0"/>
              <a:t> </a:t>
            </a:r>
            <a:r>
              <a:rPr lang="es-MX" sz="2800" b="1" noProof="0" dirty="0" err="1" smtClean="0"/>
              <a:t>before</a:t>
            </a:r>
            <a:r>
              <a:rPr lang="es-MX" sz="2800" b="1" noProof="0" dirty="0" smtClean="0"/>
              <a:t> </a:t>
            </a:r>
            <a:r>
              <a:rPr lang="es-MX" sz="2800" b="1" noProof="0" dirty="0" err="1" smtClean="0"/>
              <a:t>the</a:t>
            </a:r>
            <a:r>
              <a:rPr lang="es-MX" sz="2800" b="1" noProof="0" dirty="0" smtClean="0"/>
              <a:t> </a:t>
            </a:r>
            <a:r>
              <a:rPr lang="es-MX" sz="2800" b="1" noProof="0" dirty="0" err="1" smtClean="0"/>
              <a:t>patient</a:t>
            </a:r>
            <a:r>
              <a:rPr lang="es-MX" sz="2800" b="1" noProof="0" dirty="0" smtClean="0"/>
              <a:t> </a:t>
            </a:r>
            <a:r>
              <a:rPr lang="es-MX" sz="2800" b="1" noProof="0" dirty="0" err="1" smtClean="0"/>
              <a:t>developed</a:t>
            </a:r>
            <a:r>
              <a:rPr lang="es-MX" sz="2800" b="1" noProof="0" dirty="0" smtClean="0"/>
              <a:t> </a:t>
            </a:r>
            <a:r>
              <a:rPr lang="es-MX" sz="2800" b="1" noProof="0" dirty="0" err="1" smtClean="0"/>
              <a:t>an</a:t>
            </a:r>
            <a:r>
              <a:rPr lang="es-MX" sz="2800" b="1" noProof="0" dirty="0" smtClean="0"/>
              <a:t> </a:t>
            </a:r>
            <a:r>
              <a:rPr lang="es-MX" sz="2800" b="1" i="1" noProof="0" dirty="0" err="1" smtClean="0">
                <a:solidFill>
                  <a:schemeClr val="accent3"/>
                </a:solidFill>
              </a:rPr>
              <a:t>ulcer</a:t>
            </a:r>
            <a:r>
              <a:rPr lang="es-MX" sz="2800" b="1" noProof="0" dirty="0" smtClean="0"/>
              <a:t>. </a:t>
            </a:r>
            <a:endParaRPr lang="es-MX" sz="2800" b="1" noProof="0" dirty="0"/>
          </a:p>
        </p:txBody>
      </p:sp>
      <p:sp>
        <p:nvSpPr>
          <p:cNvPr id="9" name="8 Marcador de pie de página"/>
          <p:cNvSpPr>
            <a:spLocks noGrp="1"/>
          </p:cNvSpPr>
          <p:nvPr>
            <p:ph type="ftr" sz="quarter" idx="11"/>
          </p:nvPr>
        </p:nvSpPr>
        <p:spPr/>
        <p:txBody>
          <a:bodyPr/>
          <a:lstStyle/>
          <a:p>
            <a:endParaRPr lang="en-US" dirty="0">
              <a:solidFill>
                <a:srgbClr val="494949"/>
              </a:solidFill>
            </a:endParaRPr>
          </a:p>
        </p:txBody>
      </p:sp>
      <p:sp>
        <p:nvSpPr>
          <p:cNvPr id="7" name="6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52</a:t>
            </a:fld>
            <a:endParaRPr lang="en-US" dirty="0">
              <a:solidFill>
                <a:srgbClr val="494949"/>
              </a:solidFill>
            </a:endParaRPr>
          </a:p>
        </p:txBody>
      </p:sp>
      <p:sp>
        <p:nvSpPr>
          <p:cNvPr id="10" name="円/楕円 1"/>
          <p:cNvSpPr/>
          <p:nvPr/>
        </p:nvSpPr>
        <p:spPr>
          <a:xfrm>
            <a:off x="1440853" y="1741630"/>
            <a:ext cx="1958110" cy="63730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idea</a:t>
            </a:r>
            <a:endParaRPr kumimoji="1" lang="ja-JP" altLang="en-US" dirty="0">
              <a:solidFill>
                <a:schemeClr val="tx1"/>
              </a:solidFill>
            </a:endParaRPr>
          </a:p>
        </p:txBody>
      </p:sp>
      <p:sp>
        <p:nvSpPr>
          <p:cNvPr id="11" name="円/楕円 9"/>
          <p:cNvSpPr/>
          <p:nvPr/>
        </p:nvSpPr>
        <p:spPr>
          <a:xfrm>
            <a:off x="6137543" y="1732394"/>
            <a:ext cx="1958110" cy="63730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idea</a:t>
            </a:r>
            <a:endParaRPr kumimoji="1" lang="ja-JP" altLang="en-US" dirty="0">
              <a:solidFill>
                <a:schemeClr val="tx1"/>
              </a:solidFill>
            </a:endParaRPr>
          </a:p>
        </p:txBody>
      </p:sp>
      <p:sp>
        <p:nvSpPr>
          <p:cNvPr id="12" name="円/楕円 10"/>
          <p:cNvSpPr/>
          <p:nvPr/>
        </p:nvSpPr>
        <p:spPr>
          <a:xfrm>
            <a:off x="4599689" y="1741630"/>
            <a:ext cx="1958110" cy="63730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idea</a:t>
            </a:r>
            <a:endParaRPr kumimoji="1" lang="ja-JP" altLang="en-US" dirty="0">
              <a:solidFill>
                <a:schemeClr val="tx1"/>
              </a:solidFill>
            </a:endParaRPr>
          </a:p>
        </p:txBody>
      </p:sp>
      <p:sp>
        <p:nvSpPr>
          <p:cNvPr id="13" name="円/楕円 12"/>
          <p:cNvSpPr/>
          <p:nvPr/>
        </p:nvSpPr>
        <p:spPr>
          <a:xfrm>
            <a:off x="3008792" y="1741630"/>
            <a:ext cx="1958110" cy="63730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idea</a:t>
            </a:r>
            <a:endParaRPr kumimoji="1" lang="ja-JP" altLang="en-US" dirty="0">
              <a:solidFill>
                <a:schemeClr val="tx1"/>
              </a:solidFill>
            </a:endParaRPr>
          </a:p>
        </p:txBody>
      </p:sp>
      <p:cxnSp>
        <p:nvCxnSpPr>
          <p:cNvPr id="14" name="直線コネクタ 13"/>
          <p:cNvCxnSpPr>
            <a:endCxn id="13" idx="2"/>
          </p:cNvCxnSpPr>
          <p:nvPr/>
        </p:nvCxnSpPr>
        <p:spPr>
          <a:xfrm>
            <a:off x="3008792" y="1464539"/>
            <a:ext cx="0" cy="59574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4966902" y="1464539"/>
            <a:ext cx="0" cy="59574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直線矢印コネクタ 16"/>
          <p:cNvCxnSpPr/>
          <p:nvPr/>
        </p:nvCxnSpPr>
        <p:spPr>
          <a:xfrm>
            <a:off x="3008792" y="1538430"/>
            <a:ext cx="1958110" cy="9236"/>
          </a:xfrm>
          <a:prstGeom prst="straightConnector1">
            <a:avLst/>
          </a:prstGeom>
          <a:ln w="28575">
            <a:solidFill>
              <a:schemeClr val="accent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7" name="円/楕円 18"/>
          <p:cNvSpPr/>
          <p:nvPr/>
        </p:nvSpPr>
        <p:spPr>
          <a:xfrm>
            <a:off x="3059396" y="1916397"/>
            <a:ext cx="265612" cy="25861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テキスト ボックス 19"/>
          <p:cNvSpPr txBox="1"/>
          <p:nvPr/>
        </p:nvSpPr>
        <p:spPr>
          <a:xfrm>
            <a:off x="2625348" y="2360871"/>
            <a:ext cx="1055417" cy="369332"/>
          </a:xfrm>
          <a:prstGeom prst="rect">
            <a:avLst/>
          </a:prstGeom>
          <a:noFill/>
        </p:spPr>
        <p:txBody>
          <a:bodyPr wrap="none" rtlCol="0">
            <a:spAutoFit/>
          </a:bodyPr>
          <a:lstStyle/>
          <a:p>
            <a:r>
              <a:rPr kumimoji="1" lang="en-US" altLang="ja-JP" dirty="0" smtClean="0">
                <a:solidFill>
                  <a:schemeClr val="tx2"/>
                </a:solidFill>
              </a:rPr>
              <a:t>Topic link</a:t>
            </a:r>
            <a:endParaRPr kumimoji="1" lang="ja-JP" altLang="en-US" dirty="0">
              <a:solidFill>
                <a:schemeClr val="tx2"/>
              </a:solidFill>
            </a:endParaRPr>
          </a:p>
        </p:txBody>
      </p:sp>
      <p:sp>
        <p:nvSpPr>
          <p:cNvPr id="19" name="テキスト ボックス 17"/>
          <p:cNvSpPr txBox="1"/>
          <p:nvPr/>
        </p:nvSpPr>
        <p:spPr>
          <a:xfrm>
            <a:off x="3445143" y="1196752"/>
            <a:ext cx="1120820" cy="369332"/>
          </a:xfrm>
          <a:prstGeom prst="rect">
            <a:avLst/>
          </a:prstGeom>
          <a:noFill/>
        </p:spPr>
        <p:txBody>
          <a:bodyPr wrap="none" rtlCol="0">
            <a:spAutoFit/>
          </a:bodyPr>
          <a:lstStyle/>
          <a:p>
            <a:r>
              <a:rPr kumimoji="1" lang="en-US" altLang="ja-JP" dirty="0" smtClean="0"/>
              <a:t>sentence</a:t>
            </a:r>
            <a:endParaRPr kumimoji="1" lang="ja-JP" altLang="en-US" dirty="0"/>
          </a:p>
        </p:txBody>
      </p:sp>
      <p:sp>
        <p:nvSpPr>
          <p:cNvPr id="20" name="円/楕円 18"/>
          <p:cNvSpPr/>
          <p:nvPr/>
        </p:nvSpPr>
        <p:spPr>
          <a:xfrm>
            <a:off x="6209819" y="1917454"/>
            <a:ext cx="265612" cy="25861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円/楕円 18"/>
          <p:cNvSpPr/>
          <p:nvPr/>
        </p:nvSpPr>
        <p:spPr>
          <a:xfrm>
            <a:off x="4663214" y="1921739"/>
            <a:ext cx="265612" cy="25861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環状矢印 2"/>
          <p:cNvSpPr/>
          <p:nvPr/>
        </p:nvSpPr>
        <p:spPr>
          <a:xfrm>
            <a:off x="2408932" y="3072644"/>
            <a:ext cx="1106008" cy="761727"/>
          </a:xfrm>
          <a:prstGeom prst="circularArrow">
            <a:avLst>
              <a:gd name="adj1" fmla="val 6714"/>
              <a:gd name="adj2" fmla="val 1142319"/>
              <a:gd name="adj3" fmla="val 20492946"/>
              <a:gd name="adj4" fmla="val 10800000"/>
              <a:gd name="adj5" fmla="val 12500"/>
            </a:avLst>
          </a:prstGeom>
          <a:solidFill>
            <a:schemeClr val="accent3"/>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環状矢印 22"/>
          <p:cNvSpPr/>
          <p:nvPr/>
        </p:nvSpPr>
        <p:spPr>
          <a:xfrm>
            <a:off x="2219000" y="3645024"/>
            <a:ext cx="1106008" cy="761727"/>
          </a:xfrm>
          <a:prstGeom prst="circularArrow">
            <a:avLst>
              <a:gd name="adj1" fmla="val 6714"/>
              <a:gd name="adj2" fmla="val 1142319"/>
              <a:gd name="adj3" fmla="val 20492946"/>
              <a:gd name="adj4" fmla="val 10800000"/>
              <a:gd name="adj5" fmla="val 12500"/>
            </a:avLst>
          </a:prstGeom>
          <a:solidFill>
            <a:schemeClr val="accent3"/>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
        <p:nvSpPr>
          <p:cNvPr id="4" name="TextBox 3"/>
          <p:cNvSpPr txBox="1"/>
          <p:nvPr/>
        </p:nvSpPr>
        <p:spPr>
          <a:xfrm>
            <a:off x="935975" y="5836916"/>
            <a:ext cx="7128792" cy="369332"/>
          </a:xfrm>
          <a:prstGeom prst="rect">
            <a:avLst/>
          </a:prstGeom>
          <a:noFill/>
          <a:ln>
            <a:solidFill>
              <a:srgbClr val="FF9900"/>
            </a:solidFill>
          </a:ln>
        </p:spPr>
        <p:txBody>
          <a:bodyPr wrap="square" rtlCol="0">
            <a:spAutoFit/>
          </a:bodyPr>
          <a:lstStyle>
            <a:defPPr>
              <a:defRPr lang="en-US"/>
            </a:defPPr>
            <a:lvl1pPr algn="ctr">
              <a:defRPr sz="2400" b="1" i="1">
                <a:ea typeface="Lucida Grande"/>
                <a:cs typeface="Calibri"/>
              </a:defRPr>
            </a:lvl1pPr>
          </a:lstStyle>
          <a:p>
            <a:r>
              <a:rPr lang="en-US" sz="1800" i="0" dirty="0"/>
              <a:t>Este </a:t>
            </a:r>
            <a:r>
              <a:rPr lang="en-US" sz="1800" i="0" dirty="0" err="1"/>
              <a:t>tipo</a:t>
            </a:r>
            <a:r>
              <a:rPr lang="en-US" sz="1800" i="0" dirty="0"/>
              <a:t> de </a:t>
            </a:r>
            <a:r>
              <a:rPr lang="en-US" sz="1800" i="0" dirty="0" err="1"/>
              <a:t>estructura</a:t>
            </a:r>
            <a:r>
              <a:rPr lang="en-US" sz="1800" i="0" dirty="0"/>
              <a:t> </a:t>
            </a:r>
            <a:r>
              <a:rPr lang="en-US" sz="1800" i="0" dirty="0" err="1"/>
              <a:t>es</a:t>
            </a:r>
            <a:r>
              <a:rPr lang="en-US" sz="1800" i="0" dirty="0"/>
              <a:t> mucho </a:t>
            </a:r>
            <a:r>
              <a:rPr lang="en-US" sz="1800" i="0" dirty="0" err="1"/>
              <a:t>más</a:t>
            </a:r>
            <a:r>
              <a:rPr lang="en-US" sz="1800" i="0" dirty="0"/>
              <a:t> </a:t>
            </a:r>
            <a:r>
              <a:rPr lang="en-US" sz="1800" i="0" dirty="0" err="1"/>
              <a:t>común</a:t>
            </a:r>
            <a:r>
              <a:rPr lang="en-US" sz="1800" i="0" dirty="0"/>
              <a:t> en </a:t>
            </a:r>
            <a:r>
              <a:rPr lang="en-US" sz="1800" i="0" dirty="0" err="1"/>
              <a:t>inglés</a:t>
            </a:r>
            <a:r>
              <a:rPr lang="en-US" sz="1800" i="0" dirty="0"/>
              <a:t> </a:t>
            </a:r>
            <a:r>
              <a:rPr lang="en-US" sz="1800" i="0" dirty="0" err="1"/>
              <a:t>que</a:t>
            </a:r>
            <a:r>
              <a:rPr lang="en-US" sz="1800" i="0" dirty="0"/>
              <a:t> en </a:t>
            </a:r>
            <a:r>
              <a:rPr lang="en-US" sz="1800" i="0" dirty="0" err="1"/>
              <a:t>español</a:t>
            </a:r>
            <a:endParaRPr lang="en-US" sz="1800" i="0" dirty="0"/>
          </a:p>
        </p:txBody>
      </p:sp>
      <p:sp>
        <p:nvSpPr>
          <p:cNvPr id="5" name="TextBox 4"/>
          <p:cNvSpPr txBox="1"/>
          <p:nvPr/>
        </p:nvSpPr>
        <p:spPr>
          <a:xfrm>
            <a:off x="4256831" y="5314856"/>
            <a:ext cx="4464496" cy="276999"/>
          </a:xfrm>
          <a:prstGeom prst="rect">
            <a:avLst/>
          </a:prstGeom>
          <a:noFill/>
        </p:spPr>
        <p:txBody>
          <a:bodyPr wrap="square" rtlCol="0">
            <a:spAutoFit/>
          </a:bodyPr>
          <a:lstStyle/>
          <a:p>
            <a:pPr algn="r"/>
            <a:r>
              <a:rPr lang="en-US" sz="1200" dirty="0" smtClean="0"/>
              <a:t>Simpson JM. J Second Lang Writ. 2000; 9: 293–309.</a:t>
            </a:r>
            <a:endParaRPr lang="en-US" sz="1200" dirty="0"/>
          </a:p>
        </p:txBody>
      </p:sp>
      <p:sp>
        <p:nvSpPr>
          <p:cNvPr id="24" name="環状矢印 22"/>
          <p:cNvSpPr/>
          <p:nvPr/>
        </p:nvSpPr>
        <p:spPr>
          <a:xfrm>
            <a:off x="3585825" y="4053343"/>
            <a:ext cx="1106008" cy="761727"/>
          </a:xfrm>
          <a:prstGeom prst="circularArrow">
            <a:avLst>
              <a:gd name="adj1" fmla="val 6714"/>
              <a:gd name="adj2" fmla="val 1142319"/>
              <a:gd name="adj3" fmla="val 20492946"/>
              <a:gd name="adj4" fmla="val 10800000"/>
              <a:gd name="adj5" fmla="val 12500"/>
            </a:avLst>
          </a:prstGeom>
          <a:solidFill>
            <a:schemeClr val="accent3"/>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405764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fade">
                                      <p:cBhvr>
                                        <p:cTn id="39" dur="500"/>
                                        <p:tgtEl>
                                          <p:spTgt spid="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left)">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wipe(left)">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500"/>
                                        <p:tgtEl>
                                          <p:spTgt spid="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animBg="1"/>
      <p:bldP spid="11" grpId="0" animBg="1"/>
      <p:bldP spid="12" grpId="0" animBg="1"/>
      <p:bldP spid="17" grpId="0" animBg="1"/>
      <p:bldP spid="18" grpId="0" uiExpand="1"/>
      <p:bldP spid="20" grpId="0" animBg="1"/>
      <p:bldP spid="21" grpId="0" animBg="1"/>
      <p:bldP spid="3" grpId="0" animBg="1"/>
      <p:bldP spid="23" grpId="0" animBg="1"/>
      <p:bldP spid="4" grpId="0" animBg="1"/>
      <p:bldP spid="5" grpId="0"/>
      <p:bldP spid="2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3528" y="2060848"/>
            <a:ext cx="8352928" cy="3447098"/>
          </a:xfrm>
          <a:prstGeom prst="rect">
            <a:avLst/>
          </a:prstGeom>
          <a:noFill/>
        </p:spPr>
        <p:txBody>
          <a:bodyPr wrap="square" rtlCol="0">
            <a:spAutoFit/>
          </a:bodyPr>
          <a:lstStyle/>
          <a:p>
            <a:pPr algn="just"/>
            <a:r>
              <a:rPr lang="en-US" sz="2600" b="1" dirty="0"/>
              <a:t>Lung cancer is the leading cause of cancer mortality for men and women. Despite smoking prevention and cessation </a:t>
            </a:r>
            <a:r>
              <a:rPr lang="en-US" sz="2600" b="1" dirty="0" smtClean="0"/>
              <a:t>programs… …New </a:t>
            </a:r>
            <a:r>
              <a:rPr lang="en-US" sz="2600" b="1" dirty="0"/>
              <a:t>ways to treat or prevent lung cancer are therefore needed.</a:t>
            </a:r>
          </a:p>
          <a:p>
            <a:pPr algn="just"/>
            <a:endParaRPr lang="en-US" sz="3600" b="1" dirty="0"/>
          </a:p>
          <a:p>
            <a:pPr algn="just"/>
            <a:r>
              <a:rPr lang="en-US" sz="2600" b="1" dirty="0"/>
              <a:t>One potential therapeutic target for lung cancer is the Wnt signaling pathway</a:t>
            </a:r>
            <a:r>
              <a:rPr lang="en-US" sz="2600" b="1" dirty="0" smtClean="0"/>
              <a:t>. </a:t>
            </a:r>
            <a:r>
              <a:rPr lang="en-US" sz="2600" b="1" dirty="0"/>
              <a:t>The canonical Wnt signaling pathway in mammals consists of </a:t>
            </a:r>
            <a:r>
              <a:rPr lang="en-US" sz="2600" b="1" dirty="0" smtClean="0"/>
              <a:t>a…</a:t>
            </a:r>
            <a:endParaRPr lang="en-US" sz="2600" b="1" dirty="0"/>
          </a:p>
        </p:txBody>
      </p:sp>
      <p:sp>
        <p:nvSpPr>
          <p:cNvPr id="25" name="TextBox 24"/>
          <p:cNvSpPr txBox="1"/>
          <p:nvPr/>
        </p:nvSpPr>
        <p:spPr>
          <a:xfrm>
            <a:off x="3422848" y="5877272"/>
            <a:ext cx="5181600" cy="307777"/>
          </a:xfrm>
          <a:prstGeom prst="rect">
            <a:avLst/>
          </a:prstGeom>
          <a:noFill/>
        </p:spPr>
        <p:txBody>
          <a:bodyPr wrap="square" rtlCol="0">
            <a:spAutoFit/>
          </a:bodyPr>
          <a:lstStyle/>
          <a:p>
            <a:pPr algn="r"/>
            <a:r>
              <a:rPr lang="en-US" sz="1400" dirty="0" smtClean="0"/>
              <a:t>Busch et al. BMC</a:t>
            </a:r>
            <a:r>
              <a:rPr lang="en-US" sz="1400" i="1" dirty="0" smtClean="0"/>
              <a:t> </a:t>
            </a:r>
            <a:r>
              <a:rPr lang="en-US" sz="1400" dirty="0" smtClean="0"/>
              <a:t>Cancer. 2012; 13: 211</a:t>
            </a:r>
            <a:r>
              <a:rPr lang="en-US" sz="1400" dirty="0" smtClean="0">
                <a:cs typeface="Times New Roman"/>
              </a:rPr>
              <a:t>.</a:t>
            </a:r>
            <a:endParaRPr lang="en-US" sz="1400" dirty="0"/>
          </a:p>
        </p:txBody>
      </p:sp>
      <p:sp>
        <p:nvSpPr>
          <p:cNvPr id="9" name="Title 1"/>
          <p:cNvSpPr>
            <a:spLocks noGrp="1"/>
          </p:cNvSpPr>
          <p:nvPr>
            <p:ph type="title"/>
          </p:nvPr>
        </p:nvSpPr>
        <p:spPr/>
        <p:txBody>
          <a:bodyPr/>
          <a:lstStyle/>
          <a:p>
            <a:r>
              <a:rPr lang="es-MX" sz="2800" noProof="0" dirty="0" smtClean="0"/>
              <a:t>Oración de tensión </a:t>
            </a:r>
            <a:r>
              <a:rPr lang="es-MX" sz="2800" dirty="0" smtClean="0"/>
              <a:t>y</a:t>
            </a:r>
            <a:br>
              <a:rPr lang="es-MX" sz="2800" dirty="0" smtClean="0"/>
            </a:br>
            <a:r>
              <a:rPr lang="es-MX" sz="2800" noProof="0" dirty="0" smtClean="0"/>
              <a:t>Oración temática</a:t>
            </a:r>
            <a:endParaRPr lang="es-MX" sz="2800" noProof="0" dirty="0"/>
          </a:p>
        </p:txBody>
      </p:sp>
      <p:sp>
        <p:nvSpPr>
          <p:cNvPr id="5" name="4 Marcador de pie de página"/>
          <p:cNvSpPr>
            <a:spLocks noGrp="1"/>
          </p:cNvSpPr>
          <p:nvPr>
            <p:ph type="ftr" sz="quarter" idx="11"/>
          </p:nvPr>
        </p:nvSpPr>
        <p:spPr/>
        <p:txBody>
          <a:bodyPr/>
          <a:lstStyle/>
          <a:p>
            <a:endParaRPr lang="en-US" dirty="0">
              <a:solidFill>
                <a:srgbClr val="494949"/>
              </a:solidFill>
            </a:endParaRPr>
          </a:p>
        </p:txBody>
      </p:sp>
      <p:sp>
        <p:nvSpPr>
          <p:cNvPr id="3" name="2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53</a:t>
            </a:fld>
            <a:endParaRPr lang="en-US" dirty="0">
              <a:solidFill>
                <a:srgbClr val="494949"/>
              </a:solidFill>
            </a:endParaRPr>
          </a:p>
        </p:txBody>
      </p:sp>
    </p:spTree>
    <p:extLst>
      <p:ext uri="{BB962C8B-B14F-4D97-AF65-F5344CB8AC3E}">
        <p14:creationId xmlns:p14="http://schemas.microsoft.com/office/powerpoint/2010/main" val="380834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3528" y="2060848"/>
            <a:ext cx="8352928" cy="3447098"/>
          </a:xfrm>
          <a:prstGeom prst="rect">
            <a:avLst/>
          </a:prstGeom>
          <a:noFill/>
        </p:spPr>
        <p:txBody>
          <a:bodyPr wrap="square" rtlCol="0">
            <a:spAutoFit/>
          </a:bodyPr>
          <a:lstStyle/>
          <a:p>
            <a:pPr algn="just"/>
            <a:r>
              <a:rPr lang="en-US" sz="2600" b="1" dirty="0">
                <a:solidFill>
                  <a:schemeClr val="tx1">
                    <a:lumMod val="50000"/>
                  </a:schemeClr>
                </a:solidFill>
              </a:rPr>
              <a:t>Lung cancer is the leading cause of cancer mortality for men and women.</a:t>
            </a:r>
            <a:r>
              <a:rPr lang="en-US" sz="2600" b="1" dirty="0"/>
              <a:t> Despite smoking prevention and cessation </a:t>
            </a:r>
            <a:r>
              <a:rPr lang="en-US" sz="2600" b="1" dirty="0" smtClean="0"/>
              <a:t>programs… …New </a:t>
            </a:r>
            <a:r>
              <a:rPr lang="en-US" sz="2600" b="1" dirty="0"/>
              <a:t>ways to treat or prevent lung cancer are therefore needed.</a:t>
            </a:r>
          </a:p>
          <a:p>
            <a:pPr algn="just"/>
            <a:endParaRPr lang="en-US" sz="3600" b="1" dirty="0"/>
          </a:p>
          <a:p>
            <a:pPr algn="just"/>
            <a:r>
              <a:rPr lang="en-US" sz="2600" b="1" dirty="0"/>
              <a:t>One potential therapeutic target for lung cancer is the Wnt signaling pathway</a:t>
            </a:r>
            <a:r>
              <a:rPr lang="en-US" sz="2600" b="1" dirty="0" smtClean="0"/>
              <a:t>. </a:t>
            </a:r>
            <a:r>
              <a:rPr lang="en-US" sz="2600" b="1" dirty="0"/>
              <a:t>The canonical Wnt signaling pathway in mammals consists of </a:t>
            </a:r>
            <a:r>
              <a:rPr lang="en-US" sz="2600" b="1" dirty="0" smtClean="0"/>
              <a:t>a…</a:t>
            </a:r>
            <a:endParaRPr lang="en-US" sz="2600" b="1" dirty="0"/>
          </a:p>
        </p:txBody>
      </p:sp>
      <p:sp>
        <p:nvSpPr>
          <p:cNvPr id="6" name="Rectangle 5"/>
          <p:cNvSpPr/>
          <p:nvPr/>
        </p:nvSpPr>
        <p:spPr>
          <a:xfrm>
            <a:off x="355120" y="2060848"/>
            <a:ext cx="8352928" cy="432049"/>
          </a:xfrm>
          <a:prstGeom prst="rect">
            <a:avLst/>
          </a:prstGeom>
          <a:solidFill>
            <a:schemeClr val="accent2">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23528" y="2492897"/>
            <a:ext cx="2088232" cy="432049"/>
          </a:xfrm>
          <a:prstGeom prst="rect">
            <a:avLst/>
          </a:prstGeom>
          <a:solidFill>
            <a:schemeClr val="accent2">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323528" y="1640131"/>
            <a:ext cx="2232248" cy="504056"/>
          </a:xfrm>
          <a:prstGeom prst="roundRect">
            <a:avLst/>
          </a:prstGeom>
          <a:solidFill>
            <a:schemeClr val="tx2"/>
          </a:solidFill>
          <a:ln>
            <a:no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err="1" smtClean="0"/>
              <a:t>Oración</a:t>
            </a:r>
            <a:r>
              <a:rPr lang="en-US" sz="2000" b="1" dirty="0" smtClean="0"/>
              <a:t> </a:t>
            </a:r>
            <a:r>
              <a:rPr lang="en-US" sz="2000" b="1" dirty="0" err="1" smtClean="0"/>
              <a:t>temática</a:t>
            </a:r>
            <a:endParaRPr lang="en-US" sz="2000" b="1" dirty="0"/>
          </a:p>
        </p:txBody>
      </p:sp>
      <p:sp>
        <p:nvSpPr>
          <p:cNvPr id="12" name="Title 1"/>
          <p:cNvSpPr>
            <a:spLocks noGrp="1"/>
          </p:cNvSpPr>
          <p:nvPr>
            <p:ph type="title"/>
          </p:nvPr>
        </p:nvSpPr>
        <p:spPr/>
        <p:txBody>
          <a:bodyPr/>
          <a:lstStyle/>
          <a:p>
            <a:r>
              <a:rPr lang="es-MX" sz="2800" noProof="0" dirty="0" smtClean="0"/>
              <a:t>Oración de tensión </a:t>
            </a:r>
            <a:r>
              <a:rPr lang="es-MX" sz="2800" dirty="0" smtClean="0"/>
              <a:t>y</a:t>
            </a:r>
            <a:br>
              <a:rPr lang="es-MX" sz="2800" dirty="0" smtClean="0"/>
            </a:br>
            <a:r>
              <a:rPr lang="es-MX" sz="2800" noProof="0" dirty="0" smtClean="0"/>
              <a:t>Oración temática</a:t>
            </a:r>
            <a:endParaRPr lang="es-MX" sz="2800" noProof="0" dirty="0"/>
          </a:p>
        </p:txBody>
      </p:sp>
      <p:sp>
        <p:nvSpPr>
          <p:cNvPr id="3" name="2 Marcador de pie de página"/>
          <p:cNvSpPr>
            <a:spLocks noGrp="1"/>
          </p:cNvSpPr>
          <p:nvPr>
            <p:ph type="ftr" sz="quarter" idx="11"/>
          </p:nvPr>
        </p:nvSpPr>
        <p:spPr/>
        <p:txBody>
          <a:bodyPr/>
          <a:lstStyle/>
          <a:p>
            <a:endParaRPr lang="en-US" dirty="0">
              <a:solidFill>
                <a:srgbClr val="494949"/>
              </a:solidFill>
            </a:endParaRPr>
          </a:p>
        </p:txBody>
      </p:sp>
      <p:sp>
        <p:nvSpPr>
          <p:cNvPr id="2" name="1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54</a:t>
            </a:fld>
            <a:endParaRPr lang="en-US" dirty="0">
              <a:solidFill>
                <a:srgbClr val="494949"/>
              </a:solidFill>
            </a:endParaRPr>
          </a:p>
        </p:txBody>
      </p:sp>
      <p:sp>
        <p:nvSpPr>
          <p:cNvPr id="10" name="TextBox 24"/>
          <p:cNvSpPr txBox="1"/>
          <p:nvPr/>
        </p:nvSpPr>
        <p:spPr>
          <a:xfrm>
            <a:off x="3422848" y="5877272"/>
            <a:ext cx="5181600" cy="307777"/>
          </a:xfrm>
          <a:prstGeom prst="rect">
            <a:avLst/>
          </a:prstGeom>
          <a:noFill/>
        </p:spPr>
        <p:txBody>
          <a:bodyPr wrap="square" rtlCol="0">
            <a:spAutoFit/>
          </a:bodyPr>
          <a:lstStyle/>
          <a:p>
            <a:pPr algn="r"/>
            <a:r>
              <a:rPr lang="en-US" sz="1400" dirty="0" smtClean="0"/>
              <a:t>Busch et al. BMC</a:t>
            </a:r>
            <a:r>
              <a:rPr lang="en-US" sz="1400" i="1" dirty="0" smtClean="0"/>
              <a:t> </a:t>
            </a:r>
            <a:r>
              <a:rPr lang="en-US" sz="1400" dirty="0" smtClean="0"/>
              <a:t>Cancer. 2012; 13: 211</a:t>
            </a:r>
            <a:r>
              <a:rPr lang="en-US" sz="1400" dirty="0" smtClean="0">
                <a:cs typeface="Times New Roman"/>
              </a:rPr>
              <a:t>.</a:t>
            </a:r>
            <a:endParaRPr lang="en-US" sz="1400" dirty="0"/>
          </a:p>
        </p:txBody>
      </p:sp>
    </p:spTree>
    <p:extLst>
      <p:ext uri="{BB962C8B-B14F-4D97-AF65-F5344CB8AC3E}">
        <p14:creationId xmlns:p14="http://schemas.microsoft.com/office/powerpoint/2010/main" val="256907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3528" y="2060848"/>
            <a:ext cx="8352928" cy="3447098"/>
          </a:xfrm>
          <a:prstGeom prst="rect">
            <a:avLst/>
          </a:prstGeom>
          <a:noFill/>
        </p:spPr>
        <p:txBody>
          <a:bodyPr wrap="square" rtlCol="0">
            <a:spAutoFit/>
          </a:bodyPr>
          <a:lstStyle/>
          <a:p>
            <a:pPr algn="just"/>
            <a:r>
              <a:rPr lang="en-US" sz="2600" b="1" dirty="0">
                <a:solidFill>
                  <a:schemeClr val="tx1">
                    <a:lumMod val="50000"/>
                  </a:schemeClr>
                </a:solidFill>
              </a:rPr>
              <a:t>Lung cancer is the leading cause of cancer mortality for men and women.</a:t>
            </a:r>
            <a:r>
              <a:rPr lang="en-US" sz="2600" b="1" dirty="0"/>
              <a:t> Despite smoking prevention and cessation </a:t>
            </a:r>
            <a:r>
              <a:rPr lang="en-US" sz="2600" b="1" dirty="0" smtClean="0"/>
              <a:t>programs… …</a:t>
            </a:r>
            <a:r>
              <a:rPr lang="en-US" sz="2600" b="1" dirty="0" smtClean="0">
                <a:solidFill>
                  <a:schemeClr val="tx1">
                    <a:lumMod val="50000"/>
                  </a:schemeClr>
                </a:solidFill>
              </a:rPr>
              <a:t>New </a:t>
            </a:r>
            <a:r>
              <a:rPr lang="en-US" sz="2600" b="1" dirty="0">
                <a:solidFill>
                  <a:schemeClr val="tx1">
                    <a:lumMod val="50000"/>
                  </a:schemeClr>
                </a:solidFill>
              </a:rPr>
              <a:t>ways to treat or prevent lung cancer are therefore needed.</a:t>
            </a:r>
          </a:p>
          <a:p>
            <a:pPr algn="just"/>
            <a:endParaRPr lang="en-US" sz="3600" b="1" dirty="0"/>
          </a:p>
          <a:p>
            <a:pPr algn="just"/>
            <a:r>
              <a:rPr lang="en-US" sz="2600" b="1" dirty="0"/>
              <a:t>One potential therapeutic target for lung cancer is the Wnt signaling pathway</a:t>
            </a:r>
            <a:r>
              <a:rPr lang="en-US" sz="2600" b="1" dirty="0" smtClean="0"/>
              <a:t>. </a:t>
            </a:r>
            <a:r>
              <a:rPr lang="en-US" sz="2600" b="1" dirty="0"/>
              <a:t>The canonical Wnt signaling pathway in mammals consists of </a:t>
            </a:r>
            <a:r>
              <a:rPr lang="en-US" sz="2600" b="1" dirty="0" smtClean="0"/>
              <a:t>a…</a:t>
            </a:r>
            <a:endParaRPr lang="en-US" sz="2600" b="1" dirty="0"/>
          </a:p>
        </p:txBody>
      </p:sp>
      <p:sp>
        <p:nvSpPr>
          <p:cNvPr id="6" name="Rectangle 5"/>
          <p:cNvSpPr/>
          <p:nvPr/>
        </p:nvSpPr>
        <p:spPr>
          <a:xfrm>
            <a:off x="323528" y="2060847"/>
            <a:ext cx="8352928" cy="432049"/>
          </a:xfrm>
          <a:prstGeom prst="rect">
            <a:avLst/>
          </a:prstGeom>
          <a:solidFill>
            <a:schemeClr val="accent2">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19336" y="2492897"/>
            <a:ext cx="2056642" cy="432049"/>
          </a:xfrm>
          <a:prstGeom prst="rect">
            <a:avLst/>
          </a:prstGeom>
          <a:solidFill>
            <a:schemeClr val="accent2">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195736" y="2852936"/>
            <a:ext cx="6487705" cy="432049"/>
          </a:xfrm>
          <a:prstGeom prst="rect">
            <a:avLst/>
          </a:prstGeom>
          <a:solidFill>
            <a:schemeClr val="accent3">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23972" y="3284409"/>
            <a:ext cx="4104012" cy="432049"/>
          </a:xfrm>
          <a:prstGeom prst="rect">
            <a:avLst/>
          </a:prstGeom>
          <a:solidFill>
            <a:schemeClr val="accent3">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323528" y="1628800"/>
            <a:ext cx="2232248" cy="504056"/>
          </a:xfrm>
          <a:prstGeom prst="roundRect">
            <a:avLst/>
          </a:prstGeom>
          <a:solidFill>
            <a:schemeClr val="tx2"/>
          </a:solidFill>
          <a:ln>
            <a:no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err="1" smtClean="0"/>
              <a:t>Oración</a:t>
            </a:r>
            <a:r>
              <a:rPr lang="en-US" sz="2000" b="1" dirty="0" smtClean="0"/>
              <a:t> </a:t>
            </a:r>
            <a:r>
              <a:rPr lang="en-US" sz="2000" b="1" dirty="0" err="1" smtClean="0"/>
              <a:t>temática</a:t>
            </a:r>
            <a:endParaRPr lang="en-US" sz="2000" b="1" dirty="0"/>
          </a:p>
        </p:txBody>
      </p:sp>
      <p:sp>
        <p:nvSpPr>
          <p:cNvPr id="15" name="Rounded Rectangle 14"/>
          <p:cNvSpPr/>
          <p:nvPr/>
        </p:nvSpPr>
        <p:spPr>
          <a:xfrm>
            <a:off x="4427984" y="3320201"/>
            <a:ext cx="2736304" cy="504056"/>
          </a:xfrm>
          <a:prstGeom prst="roundRect">
            <a:avLst/>
          </a:prstGeom>
          <a:solidFill>
            <a:schemeClr val="accent3"/>
          </a:solidFill>
          <a:ln>
            <a:no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Oración</a:t>
            </a:r>
            <a:r>
              <a:rPr lang="en-US" sz="2400" b="1" dirty="0" smtClean="0"/>
              <a:t> de </a:t>
            </a:r>
            <a:r>
              <a:rPr lang="en-US" sz="2400" b="1" dirty="0" err="1" smtClean="0"/>
              <a:t>tensión</a:t>
            </a:r>
            <a:endParaRPr lang="en-US" sz="2400" b="1" dirty="0"/>
          </a:p>
        </p:txBody>
      </p:sp>
      <p:sp>
        <p:nvSpPr>
          <p:cNvPr id="17" name="Title 1"/>
          <p:cNvSpPr>
            <a:spLocks noGrp="1"/>
          </p:cNvSpPr>
          <p:nvPr>
            <p:ph type="title"/>
          </p:nvPr>
        </p:nvSpPr>
        <p:spPr/>
        <p:txBody>
          <a:bodyPr/>
          <a:lstStyle/>
          <a:p>
            <a:r>
              <a:rPr lang="es-MX" sz="2800" noProof="0" dirty="0" smtClean="0"/>
              <a:t>Oración de tensión </a:t>
            </a:r>
            <a:r>
              <a:rPr lang="es-MX" sz="2800" dirty="0" smtClean="0"/>
              <a:t>y</a:t>
            </a:r>
            <a:br>
              <a:rPr lang="es-MX" sz="2800" dirty="0" smtClean="0"/>
            </a:br>
            <a:r>
              <a:rPr lang="es-MX" sz="2800" noProof="0" dirty="0" smtClean="0"/>
              <a:t>Oración temática</a:t>
            </a:r>
            <a:endParaRPr lang="es-MX" sz="2800" noProof="0" dirty="0"/>
          </a:p>
        </p:txBody>
      </p:sp>
      <p:sp>
        <p:nvSpPr>
          <p:cNvPr id="4" name="3 Marcador de pie de página"/>
          <p:cNvSpPr>
            <a:spLocks noGrp="1"/>
          </p:cNvSpPr>
          <p:nvPr>
            <p:ph type="ftr" sz="quarter" idx="11"/>
          </p:nvPr>
        </p:nvSpPr>
        <p:spPr/>
        <p:txBody>
          <a:bodyPr/>
          <a:lstStyle/>
          <a:p>
            <a:endParaRPr lang="en-US" dirty="0">
              <a:solidFill>
                <a:srgbClr val="494949"/>
              </a:solidFill>
            </a:endParaRPr>
          </a:p>
        </p:txBody>
      </p:sp>
      <p:sp>
        <p:nvSpPr>
          <p:cNvPr id="2" name="1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55</a:t>
            </a:fld>
            <a:endParaRPr lang="en-US" dirty="0">
              <a:solidFill>
                <a:srgbClr val="494949"/>
              </a:solidFill>
            </a:endParaRPr>
          </a:p>
        </p:txBody>
      </p:sp>
      <p:sp>
        <p:nvSpPr>
          <p:cNvPr id="14" name="TextBox 24"/>
          <p:cNvSpPr txBox="1"/>
          <p:nvPr/>
        </p:nvSpPr>
        <p:spPr>
          <a:xfrm>
            <a:off x="3422848" y="5877272"/>
            <a:ext cx="5181600" cy="307777"/>
          </a:xfrm>
          <a:prstGeom prst="rect">
            <a:avLst/>
          </a:prstGeom>
          <a:noFill/>
        </p:spPr>
        <p:txBody>
          <a:bodyPr wrap="square" rtlCol="0">
            <a:spAutoFit/>
          </a:bodyPr>
          <a:lstStyle/>
          <a:p>
            <a:pPr algn="r"/>
            <a:r>
              <a:rPr lang="en-US" sz="1400" dirty="0" smtClean="0"/>
              <a:t>Busch et al. BMC</a:t>
            </a:r>
            <a:r>
              <a:rPr lang="en-US" sz="1400" i="1" dirty="0" smtClean="0"/>
              <a:t> </a:t>
            </a:r>
            <a:r>
              <a:rPr lang="en-US" sz="1400" dirty="0" smtClean="0"/>
              <a:t>Cancer. 2012; 13: 211</a:t>
            </a:r>
            <a:r>
              <a:rPr lang="en-US" sz="1400" dirty="0" smtClean="0">
                <a:cs typeface="Times New Roman"/>
              </a:rPr>
              <a:t>.</a:t>
            </a:r>
            <a:endParaRPr lang="en-US" sz="1400" dirty="0"/>
          </a:p>
        </p:txBody>
      </p:sp>
    </p:spTree>
    <p:extLst>
      <p:ext uri="{BB962C8B-B14F-4D97-AF65-F5344CB8AC3E}">
        <p14:creationId xmlns:p14="http://schemas.microsoft.com/office/powerpoint/2010/main" val="423079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3528" y="2060848"/>
            <a:ext cx="8352928" cy="3447098"/>
          </a:xfrm>
          <a:prstGeom prst="rect">
            <a:avLst/>
          </a:prstGeom>
          <a:noFill/>
        </p:spPr>
        <p:txBody>
          <a:bodyPr wrap="square" rtlCol="0">
            <a:spAutoFit/>
          </a:bodyPr>
          <a:lstStyle/>
          <a:p>
            <a:pPr algn="just"/>
            <a:r>
              <a:rPr lang="en-US" sz="2600" b="1" dirty="0">
                <a:solidFill>
                  <a:schemeClr val="tx1">
                    <a:lumMod val="50000"/>
                  </a:schemeClr>
                </a:solidFill>
              </a:rPr>
              <a:t>Lung cancer is the leading cause of cancer mortality for men and women.</a:t>
            </a:r>
            <a:r>
              <a:rPr lang="en-US" sz="2600" b="1" dirty="0"/>
              <a:t> Despite smoking prevention and cessation </a:t>
            </a:r>
            <a:r>
              <a:rPr lang="en-US" sz="2600" b="1" dirty="0" smtClean="0"/>
              <a:t>programs… …</a:t>
            </a:r>
            <a:r>
              <a:rPr lang="en-US" sz="2600" b="1" dirty="0" smtClean="0">
                <a:solidFill>
                  <a:schemeClr val="tx1">
                    <a:lumMod val="50000"/>
                  </a:schemeClr>
                </a:solidFill>
              </a:rPr>
              <a:t>New </a:t>
            </a:r>
            <a:r>
              <a:rPr lang="en-US" sz="2600" b="1" dirty="0">
                <a:solidFill>
                  <a:schemeClr val="tx1">
                    <a:lumMod val="50000"/>
                  </a:schemeClr>
                </a:solidFill>
              </a:rPr>
              <a:t>ways to treat or prevent lung cancer are therefore needed.</a:t>
            </a:r>
          </a:p>
          <a:p>
            <a:pPr algn="just"/>
            <a:endParaRPr lang="en-US" sz="3600" b="1" dirty="0"/>
          </a:p>
          <a:p>
            <a:pPr algn="just"/>
            <a:r>
              <a:rPr lang="en-US" sz="2600" b="1" dirty="0">
                <a:solidFill>
                  <a:schemeClr val="tx1">
                    <a:lumMod val="50000"/>
                  </a:schemeClr>
                </a:solidFill>
              </a:rPr>
              <a:t>One potential therapeutic target for lung cancer is the Wnt signaling pathway</a:t>
            </a:r>
            <a:r>
              <a:rPr lang="en-US" sz="2600" b="1" dirty="0" smtClean="0">
                <a:solidFill>
                  <a:schemeClr val="tx1">
                    <a:lumMod val="50000"/>
                  </a:schemeClr>
                </a:solidFill>
              </a:rPr>
              <a:t>. </a:t>
            </a:r>
            <a:r>
              <a:rPr lang="en-US" sz="2600" b="1" dirty="0"/>
              <a:t>The canonical Wnt signaling pathway in mammals consists of </a:t>
            </a:r>
            <a:r>
              <a:rPr lang="en-US" sz="2600" b="1" dirty="0" smtClean="0"/>
              <a:t>a…</a:t>
            </a:r>
            <a:endParaRPr lang="en-US" sz="2600" b="1" dirty="0"/>
          </a:p>
        </p:txBody>
      </p:sp>
      <p:sp>
        <p:nvSpPr>
          <p:cNvPr id="6" name="Rectangle 5"/>
          <p:cNvSpPr/>
          <p:nvPr/>
        </p:nvSpPr>
        <p:spPr>
          <a:xfrm>
            <a:off x="323528" y="2060848"/>
            <a:ext cx="8352928" cy="432049"/>
          </a:xfrm>
          <a:prstGeom prst="rect">
            <a:avLst/>
          </a:prstGeom>
          <a:solidFill>
            <a:schemeClr val="accent2">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19336" y="2492897"/>
            <a:ext cx="2956520" cy="432049"/>
          </a:xfrm>
          <a:prstGeom prst="rect">
            <a:avLst/>
          </a:prstGeom>
          <a:solidFill>
            <a:schemeClr val="accent2">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635897" y="2852936"/>
            <a:ext cx="5047544" cy="432049"/>
          </a:xfrm>
          <a:prstGeom prst="rect">
            <a:avLst/>
          </a:prstGeom>
          <a:solidFill>
            <a:schemeClr val="accent3">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23972" y="3292603"/>
            <a:ext cx="4104012" cy="432049"/>
          </a:xfrm>
          <a:prstGeom prst="rect">
            <a:avLst/>
          </a:prstGeom>
          <a:solidFill>
            <a:schemeClr val="accent3">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323528" y="4221086"/>
            <a:ext cx="8352928" cy="432049"/>
          </a:xfrm>
          <a:prstGeom prst="rect">
            <a:avLst/>
          </a:prstGeom>
          <a:solidFill>
            <a:schemeClr val="accent2">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23972" y="4653135"/>
            <a:ext cx="2663852" cy="432049"/>
          </a:xfrm>
          <a:prstGeom prst="rect">
            <a:avLst/>
          </a:prstGeom>
          <a:solidFill>
            <a:schemeClr val="accent2">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323528" y="1628800"/>
            <a:ext cx="2232248" cy="504056"/>
          </a:xfrm>
          <a:prstGeom prst="roundRect">
            <a:avLst/>
          </a:prstGeom>
          <a:solidFill>
            <a:schemeClr val="tx2"/>
          </a:solidFill>
          <a:ln>
            <a:no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err="1" smtClean="0"/>
              <a:t>Oración</a:t>
            </a:r>
            <a:r>
              <a:rPr lang="en-US" sz="2000" b="1" dirty="0" smtClean="0"/>
              <a:t> </a:t>
            </a:r>
            <a:r>
              <a:rPr lang="en-US" sz="2000" b="1" dirty="0" err="1" smtClean="0"/>
              <a:t>temática</a:t>
            </a:r>
            <a:endParaRPr lang="en-US" sz="2000" b="1" dirty="0"/>
          </a:p>
        </p:txBody>
      </p:sp>
      <p:sp>
        <p:nvSpPr>
          <p:cNvPr id="14" name="Rounded Rectangle 13"/>
          <p:cNvSpPr/>
          <p:nvPr/>
        </p:nvSpPr>
        <p:spPr>
          <a:xfrm>
            <a:off x="323972" y="3793968"/>
            <a:ext cx="2232248" cy="504056"/>
          </a:xfrm>
          <a:prstGeom prst="roundRect">
            <a:avLst/>
          </a:prstGeom>
          <a:solidFill>
            <a:schemeClr val="tx2"/>
          </a:solidFill>
          <a:ln>
            <a:no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err="1" smtClean="0"/>
              <a:t>Oración</a:t>
            </a:r>
            <a:r>
              <a:rPr lang="en-US" sz="2000" b="1" dirty="0" smtClean="0"/>
              <a:t> </a:t>
            </a:r>
            <a:r>
              <a:rPr lang="en-US" sz="2000" b="1" dirty="0" err="1" smtClean="0"/>
              <a:t>temática</a:t>
            </a:r>
            <a:endParaRPr lang="en-US" sz="2000" b="1" dirty="0"/>
          </a:p>
        </p:txBody>
      </p:sp>
      <p:sp>
        <p:nvSpPr>
          <p:cNvPr id="15" name="Rounded Rectangle 14"/>
          <p:cNvSpPr/>
          <p:nvPr/>
        </p:nvSpPr>
        <p:spPr>
          <a:xfrm>
            <a:off x="4427984" y="3320201"/>
            <a:ext cx="2232248" cy="504056"/>
          </a:xfrm>
          <a:prstGeom prst="roundRect">
            <a:avLst/>
          </a:prstGeom>
          <a:solidFill>
            <a:schemeClr val="accent3"/>
          </a:solidFill>
          <a:ln>
            <a:no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Stress sentence</a:t>
            </a:r>
            <a:endParaRPr lang="en-US" sz="2400" b="1" dirty="0"/>
          </a:p>
        </p:txBody>
      </p:sp>
      <p:cxnSp>
        <p:nvCxnSpPr>
          <p:cNvPr id="4" name="Straight Arrow Connector 3"/>
          <p:cNvCxnSpPr>
            <a:stCxn id="15" idx="1"/>
          </p:cNvCxnSpPr>
          <p:nvPr/>
        </p:nvCxnSpPr>
        <p:spPr>
          <a:xfrm flipH="1">
            <a:off x="2627784" y="3572229"/>
            <a:ext cx="1800200" cy="473767"/>
          </a:xfrm>
          <a:prstGeom prst="straightConnector1">
            <a:avLst/>
          </a:prstGeom>
          <a:ln w="38100">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0" name="Title 1"/>
          <p:cNvSpPr>
            <a:spLocks noGrp="1"/>
          </p:cNvSpPr>
          <p:nvPr>
            <p:ph type="title"/>
          </p:nvPr>
        </p:nvSpPr>
        <p:spPr/>
        <p:txBody>
          <a:bodyPr/>
          <a:lstStyle/>
          <a:p>
            <a:r>
              <a:rPr lang="es-MX" sz="2800" noProof="0" dirty="0" smtClean="0"/>
              <a:t>Oración de tensión </a:t>
            </a:r>
            <a:r>
              <a:rPr lang="es-MX" sz="2800" dirty="0" smtClean="0"/>
              <a:t>y</a:t>
            </a:r>
            <a:br>
              <a:rPr lang="es-MX" sz="2800" dirty="0" smtClean="0"/>
            </a:br>
            <a:r>
              <a:rPr lang="es-MX" sz="2800" noProof="0" dirty="0" smtClean="0"/>
              <a:t>Oración temática</a:t>
            </a:r>
            <a:endParaRPr lang="es-MX" sz="2800" noProof="0" dirty="0"/>
          </a:p>
        </p:txBody>
      </p:sp>
      <p:sp>
        <p:nvSpPr>
          <p:cNvPr id="16" name="15 Marcador de pie de página"/>
          <p:cNvSpPr>
            <a:spLocks noGrp="1"/>
          </p:cNvSpPr>
          <p:nvPr>
            <p:ph type="ftr" sz="quarter" idx="11"/>
          </p:nvPr>
        </p:nvSpPr>
        <p:spPr/>
        <p:txBody>
          <a:bodyPr/>
          <a:lstStyle/>
          <a:p>
            <a:endParaRPr lang="en-US" dirty="0">
              <a:solidFill>
                <a:srgbClr val="494949"/>
              </a:solidFill>
            </a:endParaRPr>
          </a:p>
        </p:txBody>
      </p:sp>
      <p:sp>
        <p:nvSpPr>
          <p:cNvPr id="2" name="1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56</a:t>
            </a:fld>
            <a:endParaRPr lang="en-US" dirty="0">
              <a:solidFill>
                <a:srgbClr val="494949"/>
              </a:solidFill>
            </a:endParaRPr>
          </a:p>
        </p:txBody>
      </p:sp>
      <p:sp>
        <p:nvSpPr>
          <p:cNvPr id="18" name="TextBox 24"/>
          <p:cNvSpPr txBox="1"/>
          <p:nvPr/>
        </p:nvSpPr>
        <p:spPr>
          <a:xfrm>
            <a:off x="3422848" y="5877272"/>
            <a:ext cx="5181600" cy="307777"/>
          </a:xfrm>
          <a:prstGeom prst="rect">
            <a:avLst/>
          </a:prstGeom>
          <a:noFill/>
        </p:spPr>
        <p:txBody>
          <a:bodyPr wrap="square" rtlCol="0">
            <a:spAutoFit/>
          </a:bodyPr>
          <a:lstStyle/>
          <a:p>
            <a:pPr algn="r"/>
            <a:r>
              <a:rPr lang="en-US" sz="1400" dirty="0" smtClean="0"/>
              <a:t>Busch et al. BMC</a:t>
            </a:r>
            <a:r>
              <a:rPr lang="en-US" sz="1400" i="1" dirty="0" smtClean="0"/>
              <a:t> </a:t>
            </a:r>
            <a:r>
              <a:rPr lang="en-US" sz="1400" dirty="0" smtClean="0"/>
              <a:t>Cancer. 2012; 13: 211</a:t>
            </a:r>
            <a:r>
              <a:rPr lang="en-US" sz="1400" dirty="0" smtClean="0">
                <a:cs typeface="Times New Roman"/>
              </a:rPr>
              <a:t>.</a:t>
            </a:r>
            <a:endParaRPr lang="en-US" sz="1400" dirty="0"/>
          </a:p>
        </p:txBody>
      </p:sp>
      <p:sp>
        <p:nvSpPr>
          <p:cNvPr id="3" name="Rounded Rectangle 2"/>
          <p:cNvSpPr/>
          <p:nvPr/>
        </p:nvSpPr>
        <p:spPr>
          <a:xfrm>
            <a:off x="319336" y="5445224"/>
            <a:ext cx="8481764" cy="864096"/>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a:solidFill>
                  <a:srgbClr val="FFFFFF"/>
                </a:solidFill>
                <a:ea typeface="Lucida Grande"/>
                <a:cs typeface="Calibri"/>
              </a:rPr>
              <a:t>Utilice</a:t>
            </a:r>
            <a:r>
              <a:rPr lang="en-US" sz="2800" b="1" dirty="0">
                <a:solidFill>
                  <a:srgbClr val="FFFFFF"/>
                </a:solidFill>
                <a:ea typeface="Lucida Grande"/>
                <a:cs typeface="Calibri"/>
              </a:rPr>
              <a:t> la </a:t>
            </a:r>
            <a:r>
              <a:rPr lang="en-US" sz="2800" b="1" dirty="0" err="1">
                <a:solidFill>
                  <a:srgbClr val="FFFFFF"/>
                </a:solidFill>
                <a:ea typeface="Lucida Grande"/>
                <a:cs typeface="Calibri"/>
              </a:rPr>
              <a:t>posicion</a:t>
            </a:r>
            <a:r>
              <a:rPr lang="en-US" sz="2800" b="1" dirty="0">
                <a:solidFill>
                  <a:srgbClr val="FFFFFF"/>
                </a:solidFill>
                <a:ea typeface="Lucida Grande"/>
                <a:cs typeface="Calibri"/>
              </a:rPr>
              <a:t> de  </a:t>
            </a:r>
            <a:r>
              <a:rPr lang="en-US" sz="2800" b="1" dirty="0" err="1">
                <a:solidFill>
                  <a:srgbClr val="FFFFFF"/>
                </a:solidFill>
                <a:ea typeface="Lucida Grande"/>
                <a:cs typeface="Calibri"/>
              </a:rPr>
              <a:t>tensión</a:t>
            </a:r>
            <a:r>
              <a:rPr lang="en-US" sz="2800" b="1" dirty="0">
                <a:solidFill>
                  <a:srgbClr val="FFFFFF"/>
                </a:solidFill>
                <a:ea typeface="Lucida Grande"/>
                <a:cs typeface="Calibri"/>
              </a:rPr>
              <a:t> y </a:t>
            </a:r>
            <a:r>
              <a:rPr lang="en-US" sz="2800" b="1" dirty="0" err="1">
                <a:solidFill>
                  <a:srgbClr val="FFFFFF"/>
                </a:solidFill>
                <a:ea typeface="Lucida Grande"/>
                <a:cs typeface="Calibri"/>
              </a:rPr>
              <a:t>tema</a:t>
            </a:r>
            <a:r>
              <a:rPr lang="en-US" sz="2800" b="1" dirty="0">
                <a:solidFill>
                  <a:srgbClr val="FFFFFF"/>
                </a:solidFill>
                <a:ea typeface="Lucida Grande"/>
                <a:cs typeface="Calibri"/>
              </a:rPr>
              <a:t>  en </a:t>
            </a:r>
            <a:r>
              <a:rPr lang="en-US" sz="2800" b="1" dirty="0" err="1">
                <a:solidFill>
                  <a:srgbClr val="FFFFFF"/>
                </a:solidFill>
                <a:ea typeface="Lucida Grande"/>
                <a:cs typeface="Calibri"/>
              </a:rPr>
              <a:t>su</a:t>
            </a:r>
            <a:r>
              <a:rPr lang="en-US" sz="2800" b="1" dirty="0">
                <a:solidFill>
                  <a:srgbClr val="FFFFFF"/>
                </a:solidFill>
                <a:ea typeface="Lucida Grande"/>
                <a:cs typeface="Calibri"/>
              </a:rPr>
              <a:t> </a:t>
            </a:r>
            <a:r>
              <a:rPr lang="en-US" sz="2800" b="1" dirty="0" err="1">
                <a:solidFill>
                  <a:srgbClr val="FFFFFF"/>
                </a:solidFill>
                <a:ea typeface="Lucida Grande"/>
                <a:cs typeface="Calibri"/>
              </a:rPr>
              <a:t>escrito</a:t>
            </a:r>
            <a:r>
              <a:rPr lang="en-US" sz="2800" b="1" dirty="0">
                <a:solidFill>
                  <a:srgbClr val="FFFFFF"/>
                </a:solidFill>
                <a:ea typeface="Lucida Grande"/>
                <a:cs typeface="Calibri"/>
              </a:rPr>
              <a:t> de </a:t>
            </a:r>
            <a:r>
              <a:rPr lang="en-US" sz="2800" b="1" dirty="0" err="1">
                <a:solidFill>
                  <a:srgbClr val="FFFFFF"/>
                </a:solidFill>
                <a:ea typeface="Lucida Grande"/>
                <a:cs typeface="Calibri"/>
              </a:rPr>
              <a:t>manera</a:t>
            </a:r>
            <a:r>
              <a:rPr lang="en-US" sz="2800" b="1" dirty="0">
                <a:solidFill>
                  <a:srgbClr val="FFFFFF"/>
                </a:solidFill>
                <a:ea typeface="Lucida Grande"/>
                <a:cs typeface="Calibri"/>
              </a:rPr>
              <a:t> </a:t>
            </a:r>
            <a:r>
              <a:rPr lang="en-US" sz="2800" b="1" dirty="0" err="1">
                <a:solidFill>
                  <a:srgbClr val="FFFFFF"/>
                </a:solidFill>
                <a:ea typeface="Lucida Grande"/>
                <a:cs typeface="Calibri"/>
              </a:rPr>
              <a:t>lógica</a:t>
            </a:r>
            <a:r>
              <a:rPr lang="en-US" sz="2800" b="1" dirty="0">
                <a:solidFill>
                  <a:srgbClr val="FFFFFF"/>
                </a:solidFill>
                <a:ea typeface="Lucida Grande"/>
                <a:cs typeface="Calibri"/>
              </a:rPr>
              <a:t> al </a:t>
            </a:r>
            <a:r>
              <a:rPr lang="en-US" sz="2800" b="1" dirty="0" err="1">
                <a:solidFill>
                  <a:srgbClr val="FFFFFF"/>
                </a:solidFill>
                <a:ea typeface="Lucida Grande"/>
                <a:cs typeface="Calibri"/>
              </a:rPr>
              <a:t>presentar</a:t>
            </a:r>
            <a:r>
              <a:rPr lang="en-US" sz="2800" b="1" dirty="0">
                <a:solidFill>
                  <a:srgbClr val="FFFFFF"/>
                </a:solidFill>
                <a:ea typeface="Lucida Grande"/>
                <a:cs typeface="Calibri"/>
              </a:rPr>
              <a:t> la </a:t>
            </a:r>
            <a:r>
              <a:rPr lang="en-US" sz="2800" b="1" dirty="0" err="1" smtClean="0">
                <a:solidFill>
                  <a:srgbClr val="FFFFFF"/>
                </a:solidFill>
                <a:ea typeface="Lucida Grande"/>
                <a:cs typeface="Calibri"/>
              </a:rPr>
              <a:t>información</a:t>
            </a:r>
            <a:endParaRPr lang="en-US" sz="2800" b="1" dirty="0">
              <a:solidFill>
                <a:srgbClr val="FFFFFF"/>
              </a:solidFill>
              <a:cs typeface="Calibri"/>
            </a:endParaRPr>
          </a:p>
        </p:txBody>
      </p:sp>
    </p:spTree>
    <p:extLst>
      <p:ext uri="{BB962C8B-B14F-4D97-AF65-F5344CB8AC3E}">
        <p14:creationId xmlns:p14="http://schemas.microsoft.com/office/powerpoint/2010/main" val="395070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p:nvPr/>
        </p:nvSpPr>
        <p:spPr>
          <a:xfrm>
            <a:off x="1905000" y="2422004"/>
            <a:ext cx="5181600" cy="1981200"/>
          </a:xfrm>
          <a:prstGeom prst="rect">
            <a:avLst/>
          </a:prstGeom>
          <a:ln>
            <a:solidFill>
              <a:schemeClr val="tx1">
                <a:lumMod val="40000"/>
                <a:lumOff val="60000"/>
              </a:schemeClr>
            </a:solidFill>
          </a:ln>
        </p:spPr>
        <p:txBody>
          <a:bodyPr vert="horz" lIns="91440" tIns="45720" rIns="91440" bIns="45720" rtlCol="0" anchor="ctr">
            <a:normAutofit/>
          </a:bodyPr>
          <a:lstStyle/>
          <a:p>
            <a:pPr algn="ctr" defTabSz="457200">
              <a:spcBef>
                <a:spcPct val="0"/>
              </a:spcBef>
            </a:pPr>
            <a:r>
              <a:rPr lang="en-US" sz="4200" dirty="0" err="1" smtClean="0">
                <a:solidFill>
                  <a:schemeClr val="tx2"/>
                </a:solidFill>
                <a:latin typeface="+mj-lt"/>
                <a:ea typeface="+mj-ea"/>
                <a:cs typeface="+mj-cs"/>
              </a:rPr>
              <a:t>Cartas</a:t>
            </a:r>
            <a:r>
              <a:rPr lang="en-US" sz="4200" dirty="0" smtClean="0">
                <a:solidFill>
                  <a:schemeClr val="tx2"/>
                </a:solidFill>
                <a:latin typeface="+mj-lt"/>
                <a:ea typeface="+mj-ea"/>
                <a:cs typeface="+mj-cs"/>
              </a:rPr>
              <a:t> de </a:t>
            </a:r>
            <a:r>
              <a:rPr lang="en-US" sz="4200" dirty="0" err="1" smtClean="0">
                <a:solidFill>
                  <a:schemeClr val="tx2"/>
                </a:solidFill>
                <a:latin typeface="+mj-lt"/>
                <a:ea typeface="+mj-ea"/>
                <a:cs typeface="+mj-cs"/>
              </a:rPr>
              <a:t>presentación</a:t>
            </a:r>
            <a:endParaRPr lang="en-US" sz="4200" dirty="0">
              <a:solidFill>
                <a:schemeClr val="tx2"/>
              </a:solidFill>
              <a:latin typeface="+mj-lt"/>
              <a:ea typeface="+mj-ea"/>
              <a:cs typeface="+mj-cs"/>
            </a:endParaRPr>
          </a:p>
        </p:txBody>
      </p:sp>
      <p:sp>
        <p:nvSpPr>
          <p:cNvPr id="8" name="7 Marcador de pie de página"/>
          <p:cNvSpPr>
            <a:spLocks noGrp="1"/>
          </p:cNvSpPr>
          <p:nvPr>
            <p:ph type="ftr" sz="quarter" idx="11"/>
          </p:nvPr>
        </p:nvSpPr>
        <p:spPr/>
        <p:txBody>
          <a:bodyPr/>
          <a:lstStyle/>
          <a:p>
            <a:endParaRPr lang="en-US" dirty="0"/>
          </a:p>
        </p:txBody>
      </p:sp>
      <p:sp>
        <p:nvSpPr>
          <p:cNvPr id="7" name="6 Marcador de número de diapositiva"/>
          <p:cNvSpPr>
            <a:spLocks noGrp="1"/>
          </p:cNvSpPr>
          <p:nvPr>
            <p:ph type="sldNum" sz="quarter" idx="12"/>
          </p:nvPr>
        </p:nvSpPr>
        <p:spPr/>
        <p:txBody>
          <a:bodyPr/>
          <a:lstStyle/>
          <a:p>
            <a:fld id="{F2AE7022-7237-4923-8AD8-50E9DAF5E693}" type="slidenum">
              <a:rPr lang="en-US" smtClean="0"/>
              <a:pPr/>
              <a:t>57</a:t>
            </a:fld>
            <a:endParaRPr lang="en-US" dirty="0"/>
          </a:p>
        </p:txBody>
      </p:sp>
    </p:spTree>
    <p:extLst>
      <p:ext uri="{BB962C8B-B14F-4D97-AF65-F5344CB8AC3E}">
        <p14:creationId xmlns:p14="http://schemas.microsoft.com/office/powerpoint/2010/main" val="1841593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endParaRPr lang="en-US" dirty="0"/>
          </a:p>
        </p:txBody>
      </p:sp>
      <p:sp>
        <p:nvSpPr>
          <p:cNvPr id="3" name="2 Marcador de número de diapositiva"/>
          <p:cNvSpPr>
            <a:spLocks noGrp="1"/>
          </p:cNvSpPr>
          <p:nvPr>
            <p:ph type="sldNum" sz="quarter" idx="12"/>
          </p:nvPr>
        </p:nvSpPr>
        <p:spPr/>
        <p:txBody>
          <a:bodyPr/>
          <a:lstStyle/>
          <a:p>
            <a:fld id="{F2AE7022-7237-4923-8AD8-50E9DAF5E693}" type="slidenum">
              <a:rPr lang="en-US" smtClean="0"/>
              <a:pPr/>
              <a:t>58</a:t>
            </a:fld>
            <a:endParaRPr lang="en-US" dirty="0"/>
          </a:p>
        </p:txBody>
      </p:sp>
      <p:sp>
        <p:nvSpPr>
          <p:cNvPr id="2" name="Title 1"/>
          <p:cNvSpPr>
            <a:spLocks noGrp="1"/>
          </p:cNvSpPr>
          <p:nvPr>
            <p:ph type="title"/>
          </p:nvPr>
        </p:nvSpPr>
        <p:spPr>
          <a:xfrm>
            <a:off x="313184" y="342471"/>
            <a:ext cx="8579296" cy="854281"/>
          </a:xfrm>
        </p:spPr>
        <p:txBody>
          <a:bodyPr>
            <a:normAutofit/>
          </a:bodyPr>
          <a:lstStyle/>
          <a:p>
            <a:r>
              <a:rPr lang="es-MX" noProof="0" dirty="0" smtClean="0">
                <a:latin typeface="Georgia"/>
                <a:ea typeface="Lucida Grande"/>
                <a:cs typeface="Georgia"/>
              </a:rPr>
              <a:t>¡Los editores de revistas están ocupados!</a:t>
            </a:r>
            <a:endParaRPr lang="es-MX" noProof="0" dirty="0">
              <a:latin typeface="Georgia"/>
              <a:cs typeface="Georgia"/>
            </a:endParaRPr>
          </a:p>
        </p:txBody>
      </p:sp>
      <p:pic>
        <p:nvPicPr>
          <p:cNvPr id="8" name="Picture 7"/>
          <p:cNvPicPr>
            <a:picLocks noChangeAspect="1"/>
          </p:cNvPicPr>
          <p:nvPr/>
        </p:nvPicPr>
        <p:blipFill>
          <a:blip r:embed="rId2"/>
          <a:stretch>
            <a:fillRect/>
          </a:stretch>
        </p:blipFill>
        <p:spPr>
          <a:xfrm>
            <a:off x="1475656" y="1517984"/>
            <a:ext cx="6264696" cy="4698522"/>
          </a:xfrm>
          <a:prstGeom prst="rect">
            <a:avLst/>
          </a:prstGeom>
        </p:spPr>
      </p:pic>
    </p:spTree>
    <p:extLst>
      <p:ext uri="{BB962C8B-B14F-4D97-AF65-F5344CB8AC3E}">
        <p14:creationId xmlns:p14="http://schemas.microsoft.com/office/powerpoint/2010/main" val="3520204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20507" y="1568668"/>
            <a:ext cx="7839925" cy="4750686"/>
          </a:xfrm>
          <a:prstGeom prst="rect">
            <a:avLst/>
          </a:prstGeom>
          <a:solidFill>
            <a:schemeClr val="bg1"/>
          </a:solidFill>
          <a:ln w="3175"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ounded Rectangle 2"/>
          <p:cNvSpPr/>
          <p:nvPr/>
        </p:nvSpPr>
        <p:spPr>
          <a:xfrm>
            <a:off x="2295525" y="3505200"/>
            <a:ext cx="4800600" cy="7620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Abstract:</a:t>
            </a:r>
          </a:p>
          <a:p>
            <a:pPr algn="ctr"/>
            <a:r>
              <a:rPr lang="en-US" sz="2400" b="1" dirty="0" smtClean="0"/>
              <a:t>First impression for readers</a:t>
            </a:r>
            <a:endParaRPr lang="en-US" sz="2400" b="1" dirty="0"/>
          </a:p>
        </p:txBody>
      </p:sp>
      <p:sp>
        <p:nvSpPr>
          <p:cNvPr id="21" name="Rounded Rectangle 20"/>
          <p:cNvSpPr/>
          <p:nvPr/>
        </p:nvSpPr>
        <p:spPr>
          <a:xfrm>
            <a:off x="1387260" y="3429000"/>
            <a:ext cx="6624736" cy="1075928"/>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FFFFFF"/>
                </a:solidFill>
                <a:ea typeface="Lucida Grande"/>
                <a:cs typeface="Calibri"/>
              </a:rPr>
              <a:t>Las </a:t>
            </a:r>
            <a:r>
              <a:rPr lang="en-US" sz="2800" b="1" dirty="0" err="1" smtClean="0">
                <a:solidFill>
                  <a:srgbClr val="FFFFFF"/>
                </a:solidFill>
                <a:ea typeface="Lucida Grande"/>
                <a:cs typeface="Calibri"/>
              </a:rPr>
              <a:t>cartas</a:t>
            </a:r>
            <a:r>
              <a:rPr lang="en-US" sz="2800" b="1" dirty="0" smtClean="0">
                <a:solidFill>
                  <a:srgbClr val="FFFFFF"/>
                </a:solidFill>
                <a:ea typeface="Lucida Grande"/>
                <a:cs typeface="Calibri"/>
              </a:rPr>
              <a:t> de </a:t>
            </a:r>
            <a:r>
              <a:rPr lang="en-US" sz="2800" b="1" dirty="0" err="1" smtClean="0">
                <a:solidFill>
                  <a:srgbClr val="FFFFFF"/>
                </a:solidFill>
                <a:ea typeface="Lucida Grande"/>
                <a:cs typeface="Calibri"/>
              </a:rPr>
              <a:t>presentación</a:t>
            </a:r>
            <a:r>
              <a:rPr lang="en-US" sz="2800" b="1" dirty="0" smtClean="0">
                <a:solidFill>
                  <a:srgbClr val="FFFFFF"/>
                </a:solidFill>
                <a:ea typeface="Lucida Grande"/>
                <a:cs typeface="Calibri"/>
              </a:rPr>
              <a:t> son la primer </a:t>
            </a:r>
            <a:r>
              <a:rPr lang="en-US" sz="2800" b="1" dirty="0" err="1" smtClean="0">
                <a:solidFill>
                  <a:srgbClr val="FFFFFF"/>
                </a:solidFill>
                <a:ea typeface="Lucida Grande"/>
                <a:cs typeface="Calibri"/>
              </a:rPr>
              <a:t>impresión</a:t>
            </a:r>
            <a:r>
              <a:rPr lang="en-US" sz="2800" b="1" dirty="0" smtClean="0">
                <a:solidFill>
                  <a:srgbClr val="FFFFFF"/>
                </a:solidFill>
                <a:ea typeface="Lucida Grande"/>
                <a:cs typeface="Calibri"/>
              </a:rPr>
              <a:t> del editor de la </a:t>
            </a:r>
            <a:r>
              <a:rPr lang="en-US" sz="2800" b="1" dirty="0" err="1" smtClean="0">
                <a:solidFill>
                  <a:srgbClr val="FFFFFF"/>
                </a:solidFill>
                <a:ea typeface="Lucida Grande"/>
                <a:cs typeface="Calibri"/>
              </a:rPr>
              <a:t>revista</a:t>
            </a:r>
            <a:endParaRPr lang="en-US" sz="2800" b="1" dirty="0">
              <a:solidFill>
                <a:srgbClr val="FFFFFF"/>
              </a:solidFill>
              <a:cs typeface="Calibri"/>
            </a:endParaRPr>
          </a:p>
        </p:txBody>
      </p:sp>
      <p:sp>
        <p:nvSpPr>
          <p:cNvPr id="5" name="Rounded Rectangle 4"/>
          <p:cNvSpPr/>
          <p:nvPr/>
        </p:nvSpPr>
        <p:spPr>
          <a:xfrm>
            <a:off x="1371600" y="1828800"/>
            <a:ext cx="2362200" cy="9144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Significado</a:t>
            </a:r>
            <a:endParaRPr lang="en-US" sz="2400" b="1" dirty="0" smtClean="0"/>
          </a:p>
          <a:p>
            <a:pPr algn="ctr"/>
            <a:r>
              <a:rPr lang="en-US" sz="2400" b="1" dirty="0" err="1" smtClean="0"/>
              <a:t>Relevancia</a:t>
            </a:r>
            <a:endParaRPr lang="en-US" sz="2400" b="1" dirty="0"/>
          </a:p>
        </p:txBody>
      </p:sp>
      <p:sp>
        <p:nvSpPr>
          <p:cNvPr id="23" name="Rounded Rectangle 22"/>
          <p:cNvSpPr/>
          <p:nvPr/>
        </p:nvSpPr>
        <p:spPr>
          <a:xfrm>
            <a:off x="5638800" y="5085184"/>
            <a:ext cx="2362200" cy="914400"/>
          </a:xfrm>
          <a:prstGeom prst="roundRect">
            <a:avLst/>
          </a:prstGeom>
          <a:solidFill>
            <a:srgbClr val="512AA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Nivel</a:t>
            </a:r>
            <a:r>
              <a:rPr lang="en-US" sz="2400" b="1" dirty="0" smtClean="0"/>
              <a:t> de </a:t>
            </a:r>
            <a:r>
              <a:rPr lang="en-US" sz="2400" b="1" dirty="0" err="1" smtClean="0"/>
              <a:t>inglés</a:t>
            </a:r>
            <a:endParaRPr lang="en-US" sz="2400" b="1" dirty="0"/>
          </a:p>
        </p:txBody>
      </p:sp>
      <p:sp>
        <p:nvSpPr>
          <p:cNvPr id="24" name="Rounded Rectangle 23"/>
          <p:cNvSpPr/>
          <p:nvPr/>
        </p:nvSpPr>
        <p:spPr>
          <a:xfrm>
            <a:off x="1371600" y="5085184"/>
            <a:ext cx="2362200" cy="1008112"/>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a:t>
            </a:r>
            <a:r>
              <a:rPr lang="en-US" sz="2400" b="1" dirty="0" err="1" smtClean="0"/>
              <a:t>Es</a:t>
            </a:r>
            <a:r>
              <a:rPr lang="en-US" sz="2400" b="1" dirty="0" smtClean="0"/>
              <a:t> </a:t>
            </a:r>
            <a:r>
              <a:rPr lang="en-US" sz="2400" b="1" dirty="0" err="1" smtClean="0"/>
              <a:t>interesante</a:t>
            </a:r>
            <a:r>
              <a:rPr lang="en-US" sz="2400" b="1" dirty="0" smtClean="0"/>
              <a:t> para los </a:t>
            </a:r>
            <a:r>
              <a:rPr lang="en-US" sz="2400" b="1" dirty="0" err="1" smtClean="0"/>
              <a:t>lectores</a:t>
            </a:r>
            <a:r>
              <a:rPr lang="en-US" sz="2400" b="1" dirty="0" smtClean="0"/>
              <a:t>?</a:t>
            </a:r>
            <a:endParaRPr lang="en-US" sz="2400" b="1" dirty="0"/>
          </a:p>
        </p:txBody>
      </p:sp>
      <p:sp>
        <p:nvSpPr>
          <p:cNvPr id="22" name="Rounded Rectangle 21"/>
          <p:cNvSpPr/>
          <p:nvPr/>
        </p:nvSpPr>
        <p:spPr>
          <a:xfrm>
            <a:off x="5638800" y="1828800"/>
            <a:ext cx="2362200" cy="914400"/>
          </a:xfrm>
          <a:prstGeom prst="roundRect">
            <a:avLst/>
          </a:prstGeom>
          <a:solidFill>
            <a:schemeClr val="bg1"/>
          </a:solidFill>
          <a:ln w="28575" cmpd="sng">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accent3"/>
                </a:solidFill>
              </a:rPr>
              <a:t>¿</a:t>
            </a:r>
            <a:r>
              <a:rPr lang="en-US" sz="2400" b="1" dirty="0" err="1" smtClean="0">
                <a:solidFill>
                  <a:schemeClr val="accent3"/>
                </a:solidFill>
              </a:rPr>
              <a:t>Es</a:t>
            </a:r>
            <a:r>
              <a:rPr lang="en-US" sz="2400" b="1" dirty="0" smtClean="0">
                <a:solidFill>
                  <a:schemeClr val="accent3"/>
                </a:solidFill>
              </a:rPr>
              <a:t> </a:t>
            </a:r>
            <a:r>
              <a:rPr lang="en-US" sz="2400" b="1" dirty="0" err="1" smtClean="0">
                <a:solidFill>
                  <a:schemeClr val="accent3"/>
                </a:solidFill>
              </a:rPr>
              <a:t>importante</a:t>
            </a:r>
            <a:r>
              <a:rPr lang="en-US" sz="2400" b="1" dirty="0" smtClean="0">
                <a:solidFill>
                  <a:schemeClr val="accent3"/>
                </a:solidFill>
              </a:rPr>
              <a:t> </a:t>
            </a:r>
            <a:r>
              <a:rPr lang="en-US" sz="2400" b="1" dirty="0" err="1" smtClean="0">
                <a:solidFill>
                  <a:schemeClr val="accent3"/>
                </a:solidFill>
              </a:rPr>
              <a:t>su</a:t>
            </a:r>
            <a:r>
              <a:rPr lang="en-US" sz="2400" b="1" dirty="0" smtClean="0">
                <a:solidFill>
                  <a:schemeClr val="accent3"/>
                </a:solidFill>
              </a:rPr>
              <a:t> </a:t>
            </a:r>
            <a:r>
              <a:rPr lang="en-US" sz="2400" b="1" dirty="0" err="1" smtClean="0">
                <a:solidFill>
                  <a:schemeClr val="accent3"/>
                </a:solidFill>
              </a:rPr>
              <a:t>trabajo</a:t>
            </a:r>
            <a:r>
              <a:rPr lang="en-US" sz="2400" b="1" dirty="0" smtClean="0">
                <a:solidFill>
                  <a:schemeClr val="accent3"/>
                </a:solidFill>
              </a:rPr>
              <a:t>?</a:t>
            </a:r>
            <a:endParaRPr lang="en-US" sz="2400" b="1" dirty="0">
              <a:solidFill>
                <a:schemeClr val="accent3"/>
              </a:solidFill>
            </a:endParaRPr>
          </a:p>
        </p:txBody>
      </p:sp>
      <p:sp>
        <p:nvSpPr>
          <p:cNvPr id="6" name="Right Arrow 5"/>
          <p:cNvSpPr/>
          <p:nvPr/>
        </p:nvSpPr>
        <p:spPr>
          <a:xfrm>
            <a:off x="3952875" y="2133600"/>
            <a:ext cx="1524000" cy="304800"/>
          </a:xfrm>
          <a:prstGeom prst="rightArrow">
            <a:avLst/>
          </a:prstGeom>
          <a:solidFill>
            <a:schemeClr val="accent3"/>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3 Marcador de pie de página"/>
          <p:cNvSpPr>
            <a:spLocks noGrp="1"/>
          </p:cNvSpPr>
          <p:nvPr>
            <p:ph type="ftr" sz="quarter" idx="11"/>
          </p:nvPr>
        </p:nvSpPr>
        <p:spPr/>
        <p:txBody>
          <a:bodyPr/>
          <a:lstStyle/>
          <a:p>
            <a:endParaRPr lang="en-US" dirty="0">
              <a:solidFill>
                <a:srgbClr val="494949"/>
              </a:solidFill>
            </a:endParaRPr>
          </a:p>
        </p:txBody>
      </p:sp>
      <p:sp>
        <p:nvSpPr>
          <p:cNvPr id="2" name="1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59</a:t>
            </a:fld>
            <a:endParaRPr lang="en-US" dirty="0">
              <a:solidFill>
                <a:srgbClr val="494949"/>
              </a:solidFill>
            </a:endParaRPr>
          </a:p>
        </p:txBody>
      </p:sp>
    </p:spTree>
    <p:extLst>
      <p:ext uri="{BB962C8B-B14F-4D97-AF65-F5344CB8AC3E}">
        <p14:creationId xmlns:p14="http://schemas.microsoft.com/office/powerpoint/2010/main" val="324624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animBg="1"/>
      <p:bldP spid="23" grpId="0" animBg="1"/>
      <p:bldP spid="24" grpId="0" animBg="1"/>
      <p:bldP spid="22"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pie de página"/>
          <p:cNvSpPr>
            <a:spLocks noGrp="1"/>
          </p:cNvSpPr>
          <p:nvPr>
            <p:ph type="ftr" sz="quarter" idx="11"/>
          </p:nvPr>
        </p:nvSpPr>
        <p:spPr/>
        <p:txBody>
          <a:bodyPr/>
          <a:lstStyle/>
          <a:p>
            <a:endParaRPr lang="en-US" dirty="0"/>
          </a:p>
        </p:txBody>
      </p:sp>
      <p:sp>
        <p:nvSpPr>
          <p:cNvPr id="5" name="4 Marcador de número de diapositiva"/>
          <p:cNvSpPr>
            <a:spLocks noGrp="1"/>
          </p:cNvSpPr>
          <p:nvPr>
            <p:ph type="sldNum" sz="quarter" idx="12"/>
          </p:nvPr>
        </p:nvSpPr>
        <p:spPr/>
        <p:txBody>
          <a:bodyPr/>
          <a:lstStyle/>
          <a:p>
            <a:fld id="{F2AE7022-7237-4923-8AD8-50E9DAF5E693}" type="slidenum">
              <a:rPr lang="en-US" smtClean="0"/>
              <a:pPr/>
              <a:t>6</a:t>
            </a:fld>
            <a:endParaRPr lang="en-US" dirty="0"/>
          </a:p>
        </p:txBody>
      </p:sp>
      <p:sp>
        <p:nvSpPr>
          <p:cNvPr id="2" name="Title 1"/>
          <p:cNvSpPr>
            <a:spLocks noGrp="1"/>
          </p:cNvSpPr>
          <p:nvPr>
            <p:ph type="title"/>
          </p:nvPr>
        </p:nvSpPr>
        <p:spPr/>
        <p:txBody>
          <a:bodyPr>
            <a:noAutofit/>
          </a:bodyPr>
          <a:lstStyle/>
          <a:p>
            <a:r>
              <a:rPr lang="es-MX" sz="2800" b="1" noProof="0" dirty="0" smtClean="0"/>
              <a:t>Tipos de publicaciones científico-técnicas</a:t>
            </a:r>
            <a:endParaRPr lang="es-MX" sz="2800" b="1" noProof="0" dirty="0"/>
          </a:p>
        </p:txBody>
      </p:sp>
      <p:sp>
        <p:nvSpPr>
          <p:cNvPr id="3" name="Content Placeholder 2"/>
          <p:cNvSpPr>
            <a:spLocks noGrp="1"/>
          </p:cNvSpPr>
          <p:nvPr>
            <p:ph idx="4294967295"/>
          </p:nvPr>
        </p:nvSpPr>
        <p:spPr>
          <a:xfrm>
            <a:off x="539552" y="1484784"/>
            <a:ext cx="8229600" cy="4876800"/>
          </a:xfrm>
        </p:spPr>
        <p:txBody>
          <a:bodyPr>
            <a:noAutofit/>
          </a:bodyPr>
          <a:lstStyle/>
          <a:p>
            <a:r>
              <a:rPr lang="es-ES" sz="2000" b="1" dirty="0">
                <a:solidFill>
                  <a:schemeClr val="tx2"/>
                </a:solidFill>
              </a:rPr>
              <a:t>Artículo en revistas </a:t>
            </a:r>
            <a:r>
              <a:rPr lang="es-ES" sz="1800" dirty="0"/>
              <a:t>(</a:t>
            </a:r>
            <a:r>
              <a:rPr lang="es-ES" sz="1800" i="1" dirty="0" err="1"/>
              <a:t>journal</a:t>
            </a:r>
            <a:r>
              <a:rPr lang="es-ES" sz="1800" i="1" dirty="0"/>
              <a:t> </a:t>
            </a:r>
            <a:r>
              <a:rPr lang="es-ES" sz="1800" i="1" dirty="0" err="1"/>
              <a:t>paper</a:t>
            </a:r>
            <a:r>
              <a:rPr lang="es-ES" sz="1800" i="1" dirty="0"/>
              <a:t>)</a:t>
            </a:r>
          </a:p>
          <a:p>
            <a:pPr lvl="1"/>
            <a:r>
              <a:rPr lang="en-US" sz="1800" i="1" dirty="0"/>
              <a:t>journal (</a:t>
            </a:r>
            <a:r>
              <a:rPr lang="en-US" sz="1800" i="1" dirty="0" err="1"/>
              <a:t>científico</a:t>
            </a:r>
            <a:r>
              <a:rPr lang="en-US" sz="1800" i="1" dirty="0"/>
              <a:t>) / magazine (</a:t>
            </a:r>
            <a:r>
              <a:rPr lang="en-US" sz="1800" i="1" dirty="0" err="1"/>
              <a:t>divulgación</a:t>
            </a:r>
            <a:r>
              <a:rPr lang="en-US" sz="1800" i="1" dirty="0"/>
              <a:t>)</a:t>
            </a:r>
          </a:p>
          <a:p>
            <a:r>
              <a:rPr lang="en-US" sz="2000" b="1" dirty="0" err="1" smtClean="0">
                <a:solidFill>
                  <a:srgbClr val="7030A0"/>
                </a:solidFill>
              </a:rPr>
              <a:t>Ponencia</a:t>
            </a:r>
            <a:r>
              <a:rPr lang="en-US" sz="1800" b="1" dirty="0" smtClean="0"/>
              <a:t> </a:t>
            </a:r>
            <a:endParaRPr lang="en-US" sz="1800" b="1" dirty="0"/>
          </a:p>
          <a:p>
            <a:pPr lvl="1"/>
            <a:r>
              <a:rPr lang="en-US" sz="1800" dirty="0"/>
              <a:t>P</a:t>
            </a:r>
            <a:r>
              <a:rPr lang="en-US" sz="1800" dirty="0" smtClean="0"/>
              <a:t>rincipal </a:t>
            </a:r>
            <a:r>
              <a:rPr lang="en-US" sz="1800" dirty="0"/>
              <a:t>(</a:t>
            </a:r>
            <a:r>
              <a:rPr lang="en-US" sz="1800" i="1" dirty="0"/>
              <a:t>keynote) –</a:t>
            </a:r>
            <a:r>
              <a:rPr lang="en-US" sz="1800" i="1" dirty="0" err="1"/>
              <a:t>invitada</a:t>
            </a:r>
            <a:r>
              <a:rPr lang="en-US" sz="1800" i="1" dirty="0"/>
              <a:t>-</a:t>
            </a:r>
          </a:p>
          <a:p>
            <a:pPr lvl="1"/>
            <a:r>
              <a:rPr lang="en-US" sz="1800" dirty="0" err="1"/>
              <a:t>Ponencia</a:t>
            </a:r>
            <a:r>
              <a:rPr lang="en-US" sz="1800" dirty="0"/>
              <a:t> (</a:t>
            </a:r>
            <a:r>
              <a:rPr lang="en-US" sz="1800" i="1" dirty="0"/>
              <a:t>conference paper) –</a:t>
            </a:r>
            <a:r>
              <a:rPr lang="en-US" sz="1800" i="1" dirty="0" err="1"/>
              <a:t>invitada</a:t>
            </a:r>
            <a:r>
              <a:rPr lang="en-US" sz="1800" i="1" dirty="0"/>
              <a:t>-</a:t>
            </a:r>
          </a:p>
          <a:p>
            <a:r>
              <a:rPr lang="en-US" sz="2000" b="1" dirty="0" err="1" smtClean="0">
                <a:solidFill>
                  <a:schemeClr val="accent5">
                    <a:lumMod val="50000"/>
                  </a:schemeClr>
                </a:solidFill>
              </a:rPr>
              <a:t>Comunicación</a:t>
            </a:r>
            <a:r>
              <a:rPr lang="en-US" sz="2000" b="1" dirty="0" smtClean="0">
                <a:solidFill>
                  <a:schemeClr val="accent5">
                    <a:lumMod val="50000"/>
                  </a:schemeClr>
                </a:solidFill>
              </a:rPr>
              <a:t> </a:t>
            </a:r>
            <a:r>
              <a:rPr lang="en-US" sz="1800" dirty="0"/>
              <a:t>(</a:t>
            </a:r>
            <a:r>
              <a:rPr lang="en-US" sz="1800" i="1" dirty="0"/>
              <a:t>contributed paper) </a:t>
            </a:r>
            <a:r>
              <a:rPr lang="en-US" sz="1800" i="1" dirty="0" smtClean="0"/>
              <a:t/>
            </a:r>
            <a:br>
              <a:rPr lang="en-US" sz="1800" i="1" dirty="0" smtClean="0"/>
            </a:br>
            <a:r>
              <a:rPr lang="en-US" sz="1800" i="1" dirty="0" smtClean="0"/>
              <a:t>	–</a:t>
            </a:r>
            <a:r>
              <a:rPr lang="en-US" sz="1800" i="1" dirty="0" err="1" smtClean="0"/>
              <a:t>libre</a:t>
            </a:r>
            <a:r>
              <a:rPr lang="en-US" sz="1800" i="1" dirty="0" smtClean="0"/>
              <a:t> </a:t>
            </a:r>
            <a:r>
              <a:rPr lang="en-US" sz="1800" i="1" dirty="0" err="1" smtClean="0"/>
              <a:t>versión</a:t>
            </a:r>
            <a:r>
              <a:rPr lang="en-US" sz="1800" i="1" dirty="0" smtClean="0"/>
              <a:t> </a:t>
            </a:r>
            <a:r>
              <a:rPr lang="en-US" sz="1800" dirty="0" err="1" smtClean="0"/>
              <a:t>escrita</a:t>
            </a:r>
            <a:r>
              <a:rPr lang="en-US" sz="1800" dirty="0" smtClean="0"/>
              <a:t>  </a:t>
            </a:r>
            <a:r>
              <a:rPr lang="en-US" sz="1800" dirty="0" err="1"/>
              <a:t>versión</a:t>
            </a:r>
            <a:r>
              <a:rPr lang="en-US" sz="1800" dirty="0"/>
              <a:t> para </a:t>
            </a:r>
            <a:r>
              <a:rPr lang="en-US" sz="1800" dirty="0" err="1" smtClean="0"/>
              <a:t>presentar</a:t>
            </a:r>
            <a:r>
              <a:rPr lang="en-US" sz="1800" dirty="0" smtClean="0"/>
              <a:t> </a:t>
            </a:r>
          </a:p>
          <a:p>
            <a:r>
              <a:rPr lang="en-US" sz="2000" b="1" dirty="0" err="1" smtClean="0">
                <a:solidFill>
                  <a:schemeClr val="accent3">
                    <a:lumMod val="75000"/>
                  </a:schemeClr>
                </a:solidFill>
              </a:rPr>
              <a:t>Patente</a:t>
            </a:r>
            <a:endParaRPr lang="en-US" sz="1800" b="1" dirty="0">
              <a:solidFill>
                <a:schemeClr val="accent3">
                  <a:lumMod val="75000"/>
                </a:schemeClr>
              </a:solidFill>
            </a:endParaRPr>
          </a:p>
          <a:p>
            <a:pPr lvl="1"/>
            <a:r>
              <a:rPr lang="en-US" sz="1800" dirty="0" err="1"/>
              <a:t>Contrato</a:t>
            </a:r>
            <a:r>
              <a:rPr lang="en-US" sz="1800" dirty="0"/>
              <a:t> inventor-Estado </a:t>
            </a:r>
            <a:r>
              <a:rPr lang="en-US" sz="1800" dirty="0" err="1"/>
              <a:t>que</a:t>
            </a:r>
            <a:r>
              <a:rPr lang="en-US" sz="1800" dirty="0"/>
              <a:t> </a:t>
            </a:r>
            <a:r>
              <a:rPr lang="en-US" sz="1800" dirty="0" err="1"/>
              <a:t>permite</a:t>
            </a:r>
            <a:r>
              <a:rPr lang="en-US" sz="1800" dirty="0"/>
              <a:t> </a:t>
            </a:r>
            <a:r>
              <a:rPr lang="en-US" sz="1800" dirty="0" err="1"/>
              <a:t>fabricar</a:t>
            </a:r>
            <a:r>
              <a:rPr lang="en-US" sz="1800" dirty="0"/>
              <a:t> </a:t>
            </a:r>
            <a:r>
              <a:rPr lang="en-US" sz="1800" dirty="0" err="1"/>
              <a:t>algo</a:t>
            </a:r>
            <a:r>
              <a:rPr lang="en-US" sz="1800" dirty="0"/>
              <a:t> </a:t>
            </a:r>
            <a:r>
              <a:rPr lang="en-US" sz="1800" dirty="0" smtClean="0"/>
              <a:t>en </a:t>
            </a:r>
            <a:r>
              <a:rPr lang="es-ES" sz="1800" dirty="0" smtClean="0"/>
              <a:t>exclusiva </a:t>
            </a:r>
            <a:r>
              <a:rPr lang="es-ES" sz="1800" dirty="0"/>
              <a:t>durante 20 años (luego pasa al </a:t>
            </a:r>
            <a:r>
              <a:rPr lang="es-ES" sz="1800" i="1" dirty="0"/>
              <a:t>dominio público</a:t>
            </a:r>
            <a:r>
              <a:rPr lang="es-ES" sz="1800" i="1" dirty="0" smtClean="0"/>
              <a:t>)</a:t>
            </a:r>
          </a:p>
          <a:p>
            <a:r>
              <a:rPr lang="en-US" sz="2000" b="1" dirty="0" err="1" smtClean="0">
                <a:solidFill>
                  <a:schemeClr val="tx2">
                    <a:lumMod val="60000"/>
                    <a:lumOff val="40000"/>
                  </a:schemeClr>
                </a:solidFill>
              </a:rPr>
              <a:t>Informe</a:t>
            </a:r>
            <a:r>
              <a:rPr lang="en-US" sz="2000" b="1" dirty="0" smtClean="0">
                <a:solidFill>
                  <a:schemeClr val="tx2">
                    <a:lumMod val="60000"/>
                    <a:lumOff val="40000"/>
                  </a:schemeClr>
                </a:solidFill>
              </a:rPr>
              <a:t> </a:t>
            </a:r>
            <a:endParaRPr lang="en-US" sz="1800" b="1" dirty="0">
              <a:solidFill>
                <a:schemeClr val="tx2">
                  <a:lumMod val="60000"/>
                  <a:lumOff val="40000"/>
                </a:schemeClr>
              </a:solidFill>
            </a:endParaRPr>
          </a:p>
          <a:p>
            <a:pPr lvl="1"/>
            <a:r>
              <a:rPr lang="en-US" sz="1800" dirty="0" err="1" smtClean="0"/>
              <a:t>Memoria</a:t>
            </a:r>
            <a:r>
              <a:rPr lang="en-US" sz="1800" dirty="0" smtClean="0"/>
              <a:t> </a:t>
            </a:r>
            <a:r>
              <a:rPr lang="en-US" sz="1800" dirty="0"/>
              <a:t>(</a:t>
            </a:r>
            <a:r>
              <a:rPr lang="en-US" sz="1800" dirty="0" err="1"/>
              <a:t>proyecto</a:t>
            </a:r>
            <a:r>
              <a:rPr lang="en-US" sz="1800" dirty="0"/>
              <a:t>)</a:t>
            </a:r>
          </a:p>
          <a:p>
            <a:pPr lvl="1"/>
            <a:r>
              <a:rPr lang="es-ES" sz="1800" dirty="0"/>
              <a:t>Libro blanco (informe oficial de situación, exhaustivo)</a:t>
            </a:r>
          </a:p>
          <a:p>
            <a:pPr lvl="1"/>
            <a:r>
              <a:rPr lang="es-ES" sz="1800" dirty="0"/>
              <a:t>Libro verde (libro de consulta, con propuestas</a:t>
            </a:r>
            <a:r>
              <a:rPr lang="es-ES" sz="1800" dirty="0" smtClean="0"/>
              <a:t>)</a:t>
            </a:r>
            <a:endParaRPr lang="es-ES" sz="1800" dirty="0"/>
          </a:p>
        </p:txBody>
      </p:sp>
    </p:spTree>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061" y="2406948"/>
            <a:ext cx="8879090" cy="1152276"/>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ounded Rectangle 17"/>
          <p:cNvSpPr/>
          <p:nvPr/>
        </p:nvSpPr>
        <p:spPr>
          <a:xfrm>
            <a:off x="127061" y="3648263"/>
            <a:ext cx="8879090" cy="1261759"/>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ed Rectangle 18"/>
          <p:cNvSpPr/>
          <p:nvPr/>
        </p:nvSpPr>
        <p:spPr>
          <a:xfrm>
            <a:off x="127061" y="5050297"/>
            <a:ext cx="8879090" cy="678596"/>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265" name="Rectangle 1"/>
          <p:cNvSpPr>
            <a:spLocks noChangeArrowheads="1"/>
          </p:cNvSpPr>
          <p:nvPr/>
        </p:nvSpPr>
        <p:spPr bwMode="auto">
          <a:xfrm>
            <a:off x="194610" y="1469929"/>
            <a:ext cx="7227476" cy="4468916"/>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just" defTabSz="914400" rtl="0" eaLnBrk="0" fontAlgn="base" latinLnBrk="0" hangingPunct="0">
              <a:lnSpc>
                <a:spcPct val="12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ＭＳ 明朝" pitchFamily="17" charset="-128"/>
                <a:cs typeface="Times New Roman" pitchFamily="18" charset="0"/>
              </a:rPr>
              <a:t>Dear </a:t>
            </a:r>
            <a:r>
              <a:rPr kumimoji="0" lang="en-US" sz="1100" b="0" i="0" u="none" strike="noStrike" cap="none" normalizeH="0" baseline="0" dirty="0" err="1" smtClean="0">
                <a:ln>
                  <a:noFill/>
                </a:ln>
                <a:solidFill>
                  <a:schemeClr val="tx1"/>
                </a:solidFill>
                <a:effectLst/>
                <a:latin typeface="Calibri" pitchFamily="34" charset="0"/>
                <a:ea typeface="ＭＳ 明朝" pitchFamily="17" charset="-128"/>
                <a:cs typeface="Times New Roman" pitchFamily="18" charset="0"/>
              </a:rPr>
              <a:t>Dr</a:t>
            </a:r>
            <a:r>
              <a:rPr kumimoji="0" lang="en-US" sz="1100" b="0" i="0" u="none" strike="noStrike" cap="none" normalizeH="0" baseline="0" dirty="0" smtClean="0">
                <a:ln>
                  <a:noFill/>
                </a:ln>
                <a:solidFill>
                  <a:schemeClr val="tx1"/>
                </a:solidFill>
                <a:effectLst/>
                <a:latin typeface="Calibri" pitchFamily="34" charset="0"/>
                <a:ea typeface="ＭＳ 明朝" pitchFamily="17" charset="-128"/>
                <a:cs typeface="Times New Roman" pitchFamily="18" charset="0"/>
              </a:rPr>
              <a:t> </a:t>
            </a:r>
            <a:r>
              <a:rPr kumimoji="0" lang="en-US" sz="1100" b="0" i="0" u="none" strike="noStrike" cap="none" normalizeH="0" baseline="0" dirty="0" err="1" smtClean="0">
                <a:ln>
                  <a:noFill/>
                </a:ln>
                <a:solidFill>
                  <a:schemeClr val="tx1"/>
                </a:solidFill>
                <a:effectLst/>
                <a:latin typeface="Calibri" pitchFamily="34" charset="0"/>
                <a:ea typeface="ＭＳ 明朝" pitchFamily="17" charset="-128"/>
                <a:cs typeface="Times New Roman" pitchFamily="18" charset="0"/>
              </a:rPr>
              <a:t>Graeber</a:t>
            </a:r>
            <a:r>
              <a:rPr kumimoji="0" lang="en-US" sz="1100" b="0" i="0" u="none" strike="noStrike" cap="none" normalizeH="0" baseline="0" dirty="0" smtClean="0">
                <a:ln>
                  <a:noFill/>
                </a:ln>
                <a:solidFill>
                  <a:schemeClr val="tx1"/>
                </a:solidFill>
                <a:effectLst/>
                <a:latin typeface="Calibri" pitchFamily="34" charset="0"/>
                <a:ea typeface="ＭＳ 明朝" pitchFamily="17" charset="-128"/>
                <a:cs typeface="Times New Roman" pitchFamily="18" charset="0"/>
              </a:rPr>
              <a:t>,</a:t>
            </a:r>
          </a:p>
          <a:p>
            <a:pPr marL="0" marR="0" lvl="0" indent="0" algn="just" defTabSz="914400" rtl="0" eaLnBrk="0" fontAlgn="base" latinLnBrk="0" hangingPunct="0">
              <a:lnSpc>
                <a:spcPct val="12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2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Calibri" pitchFamily="34" charset="0"/>
                <a:ea typeface="ＭＳ 明朝" pitchFamily="17" charset="-128"/>
                <a:cs typeface="Times New Roman" pitchFamily="18" charset="0"/>
              </a:rPr>
              <a:t>Please find enclosed our manuscript entitled “Amyloid-like inclusions in the brains of Huntington’s disease patients”, by McGowan et al., which we would like to submit for publication as a Research Paper in </a:t>
            </a:r>
            <a:r>
              <a:rPr kumimoji="0" lang="en-US" sz="1100" b="0" i="1" u="none" strike="noStrike" cap="none" normalizeH="0" baseline="0" dirty="0" err="1" smtClean="0">
                <a:ln>
                  <a:noFill/>
                </a:ln>
                <a:solidFill>
                  <a:schemeClr val="tx1"/>
                </a:solidFill>
                <a:effectLst/>
                <a:latin typeface="Calibri" pitchFamily="34" charset="0"/>
                <a:ea typeface="ＭＳ 明朝" pitchFamily="17" charset="-128"/>
                <a:cs typeface="Times New Roman" pitchFamily="18" charset="0"/>
              </a:rPr>
              <a:t>Neurogenetics</a:t>
            </a:r>
            <a:r>
              <a:rPr kumimoji="0" lang="en-US" sz="1100" b="0" i="0" u="none" strike="noStrike" cap="none" normalizeH="0" baseline="0" dirty="0" smtClean="0">
                <a:ln>
                  <a:noFill/>
                </a:ln>
                <a:solidFill>
                  <a:schemeClr val="tx1"/>
                </a:solidFill>
                <a:effectLst/>
                <a:latin typeface="Calibri" pitchFamily="34" charset="0"/>
                <a:ea typeface="ＭＳ 明朝" pitchFamily="17" charset="-128"/>
                <a:cs typeface="Times New Roman" pitchFamily="18" charset="0"/>
              </a:rPr>
              <a:t>. </a:t>
            </a:r>
          </a:p>
          <a:p>
            <a:pPr marL="0" marR="0" lvl="0" indent="0" algn="just" defTabSz="914400" rtl="0" eaLnBrk="0" fontAlgn="base" latinLnBrk="0" hangingPunct="0">
              <a:lnSpc>
                <a:spcPct val="120000"/>
              </a:lnSpc>
              <a:spcBef>
                <a:spcPct val="0"/>
              </a:spcBef>
              <a:spcAft>
                <a:spcPct val="0"/>
              </a:spcAft>
              <a:buClrTx/>
              <a:buSzTx/>
              <a:buFontTx/>
              <a:buNone/>
              <a:tabLst/>
            </a:pPr>
            <a:endParaRPr kumimoji="0" lang="en-US" sz="1100" b="0" i="0" u="none" strike="noStrike" cap="none" normalizeH="0" baseline="0" dirty="0" smtClean="0">
              <a:ln>
                <a:noFill/>
              </a:ln>
              <a:solidFill>
                <a:schemeClr val="bg2"/>
              </a:solidFill>
              <a:effectLst/>
              <a:latin typeface="Arial" pitchFamily="34" charset="0"/>
            </a:endParaRPr>
          </a:p>
          <a:p>
            <a:pPr marL="0" marR="0" lvl="0" indent="0" algn="just" defTabSz="914400" rtl="0" eaLnBrk="0" fontAlgn="base" latinLnBrk="0" hangingPunct="0">
              <a:lnSpc>
                <a:spcPct val="120000"/>
              </a:lnSpc>
              <a:spcBef>
                <a:spcPct val="0"/>
              </a:spcBef>
              <a:spcAft>
                <a:spcPct val="0"/>
              </a:spcAft>
              <a:buClrTx/>
              <a:buSzTx/>
              <a:buFontTx/>
              <a:buNone/>
              <a:tabLst/>
            </a:pPr>
            <a:r>
              <a:rPr kumimoji="0" lang="en-US" sz="1100" b="0" i="0" u="none" strike="noStrike" cap="none" normalizeH="0" baseline="0" dirty="0" smtClean="0">
                <a:ln>
                  <a:noFill/>
                </a:ln>
                <a:solidFill>
                  <a:schemeClr val="bg2"/>
                </a:solidFill>
                <a:effectLst/>
                <a:latin typeface="Calibri" pitchFamily="34" charset="0"/>
                <a:ea typeface="ＭＳ 明朝" pitchFamily="17" charset="-128"/>
                <a:cs typeface="Times New Roman" pitchFamily="18" charset="0"/>
              </a:rPr>
              <a:t>Recent immunohistochemical studies have revealed the presence of neuronal inclusions containing an N-terminal portion of the mutant huntingtin protein and ubiquitin in the brain tissues of Huntington’s disease (HD) patients; however, the role of these inclusions in the disease process has remained unclear. One suspected disease-causing mechanism in Huntington’s disease and other polyglutamine disorders is the potential for the mutant protein to undergo a conformational change to a more stable anti-parallel </a:t>
            </a:r>
            <a:r>
              <a:rPr kumimoji="0" lang="en-US" sz="1100" b="0" i="0" u="none" strike="noStrike" cap="none" normalizeH="0" baseline="0" dirty="0" smtClean="0">
                <a:ln>
                  <a:noFill/>
                </a:ln>
                <a:solidFill>
                  <a:schemeClr val="bg2"/>
                </a:solidFill>
                <a:effectLst/>
                <a:latin typeface="Times New Roman" pitchFamily="18" charset="0"/>
                <a:ea typeface="ＭＳ 明朝" pitchFamily="17" charset="-128"/>
                <a:cs typeface="Times New Roman" pitchFamily="18" charset="0"/>
              </a:rPr>
              <a:t>β</a:t>
            </a:r>
            <a:r>
              <a:rPr kumimoji="0" lang="en-US" sz="1100" b="0" i="0" u="none" strike="noStrike" cap="none" normalizeH="0" baseline="0" dirty="0" smtClean="0">
                <a:ln>
                  <a:noFill/>
                </a:ln>
                <a:solidFill>
                  <a:schemeClr val="bg2"/>
                </a:solidFill>
                <a:effectLst/>
                <a:latin typeface="Calibri" pitchFamily="34" charset="0"/>
                <a:ea typeface="ＭＳ 明朝" pitchFamily="17" charset="-128"/>
                <a:cs typeface="Times New Roman" pitchFamily="18" charset="0"/>
              </a:rPr>
              <a:t>-sheet structure…</a:t>
            </a:r>
          </a:p>
          <a:p>
            <a:pPr marL="0" marR="0" lvl="0" indent="0" algn="just" defTabSz="914400" rtl="0" eaLnBrk="0" fontAlgn="base" latinLnBrk="0" hangingPunct="0">
              <a:lnSpc>
                <a:spcPct val="12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endParaRPr>
          </a:p>
          <a:p>
            <a:pPr lvl="0" algn="just" eaLnBrk="0" fontAlgn="base" hangingPunct="0">
              <a:lnSpc>
                <a:spcPct val="120000"/>
              </a:lnSpc>
              <a:spcBef>
                <a:spcPct val="0"/>
              </a:spcBef>
              <a:spcAft>
                <a:spcPct val="0"/>
              </a:spcAft>
            </a:pPr>
            <a:r>
              <a:rPr kumimoji="0" lang="en-US" sz="1100" b="0" i="0" u="none" strike="noStrike" cap="none" normalizeH="0" baseline="0" dirty="0" smtClean="0">
                <a:ln>
                  <a:noFill/>
                </a:ln>
                <a:solidFill>
                  <a:schemeClr val="bg2"/>
                </a:solidFill>
                <a:effectLst/>
                <a:latin typeface="Calibri" pitchFamily="34" charset="0"/>
                <a:ea typeface="ＭＳ 明朝" pitchFamily="17" charset="-128"/>
                <a:cs typeface="Times New Roman" pitchFamily="18" charset="0"/>
              </a:rPr>
              <a:t>To confirm if the immunohistochemically observed huntingtin- and ubiquitin-containing inclusions display amyloid features, we performed Congo red staining and both polarizing and confocal microscopy on post-mortem human brain tissues obtained from five HD patients, two AD patients, and two normal controls. Congo red staining revealed a small number of amyloid-like inclusions showing green birefringence by polarized microscopy, in a variety of cortical regions.... ….detected inclusions observed in parallel sections, suggesting that only a relatively small proportion of inclusions in HD adopt an amyloid-like structure.</a:t>
            </a:r>
          </a:p>
          <a:p>
            <a:pPr lvl="0" algn="just" eaLnBrk="0" fontAlgn="base" hangingPunct="0">
              <a:lnSpc>
                <a:spcPct val="120000"/>
              </a:lnSpc>
              <a:spcBef>
                <a:spcPct val="0"/>
              </a:spcBef>
              <a:spcAft>
                <a:spcPct val="0"/>
              </a:spcAft>
            </a:pPr>
            <a:endParaRPr kumimoji="0" lang="en-US" sz="1100" b="0" i="0" u="none" strike="noStrike" cap="none" normalizeH="0" baseline="0" dirty="0" smtClean="0">
              <a:ln>
                <a:noFill/>
              </a:ln>
              <a:solidFill>
                <a:srgbClr val="000000"/>
              </a:solidFill>
              <a:effectLst/>
              <a:latin typeface="Calibri" pitchFamily="34" charset="0"/>
              <a:ea typeface="ＭＳ 明朝" pitchFamily="17" charset="-128"/>
              <a:cs typeface="Times New Roman" pitchFamily="18" charset="0"/>
            </a:endParaRPr>
          </a:p>
          <a:p>
            <a:pPr algn="just" eaLnBrk="0" hangingPunct="0">
              <a:lnSpc>
                <a:spcPct val="120000"/>
              </a:lnSpc>
            </a:pPr>
            <a:r>
              <a:rPr lang="en-US" sz="1100" dirty="0">
                <a:solidFill>
                  <a:schemeClr val="bg2"/>
                </a:solidFill>
                <a:latin typeface="Calibri" pitchFamily="34" charset="0"/>
                <a:ea typeface="ＭＳ 明朝" pitchFamily="17" charset="-128"/>
                <a:cs typeface="Times New Roman" pitchFamily="18" charset="0"/>
              </a:rPr>
              <a:t>We believe our findings will be of particular interest to the readership of </a:t>
            </a:r>
            <a:r>
              <a:rPr lang="en-US" sz="1100" i="1" dirty="0">
                <a:solidFill>
                  <a:schemeClr val="bg2"/>
                </a:solidFill>
                <a:latin typeface="Calibri" pitchFamily="34" charset="0"/>
                <a:ea typeface="ＭＳ 明朝" pitchFamily="17" charset="-128"/>
                <a:cs typeface="Times New Roman" pitchFamily="18" charset="0"/>
              </a:rPr>
              <a:t>Neurogenetics, </a:t>
            </a:r>
            <a:r>
              <a:rPr lang="en-US" sz="1100" dirty="0">
                <a:solidFill>
                  <a:schemeClr val="bg2"/>
                </a:solidFill>
                <a:latin typeface="Calibri" pitchFamily="34" charset="0"/>
                <a:ea typeface="ＭＳ 明朝" pitchFamily="17" charset="-128"/>
                <a:cs typeface="Times New Roman" pitchFamily="18" charset="0"/>
              </a:rPr>
              <a:t>which includes researchers and clinicians studying the genetic and molecular mechanisms underlying neurodegenerative diseases. Therefore, we feel that your journal provides the most suitable platform for the dissemination of our work to the research community.</a:t>
            </a:r>
          </a:p>
          <a:p>
            <a:pPr lvl="0" algn="just" eaLnBrk="0" hangingPunct="0">
              <a:lnSpc>
                <a:spcPct val="120000"/>
              </a:lnSpc>
            </a:pPr>
            <a:endParaRPr lang="en-US" sz="1100" dirty="0" smtClean="0">
              <a:latin typeface="Arial" pitchFamily="34" charset="0"/>
            </a:endParaRPr>
          </a:p>
        </p:txBody>
      </p:sp>
      <p:sp>
        <p:nvSpPr>
          <p:cNvPr id="6" name="正方形/長方形 5"/>
          <p:cNvSpPr/>
          <p:nvPr/>
        </p:nvSpPr>
        <p:spPr>
          <a:xfrm>
            <a:off x="234363" y="2087343"/>
            <a:ext cx="7239051" cy="1000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正方形/長方形 6"/>
          <p:cNvSpPr/>
          <p:nvPr/>
        </p:nvSpPr>
        <p:spPr>
          <a:xfrm>
            <a:off x="234363" y="3188795"/>
            <a:ext cx="7239051" cy="1143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テキスト ボックス 8"/>
          <p:cNvSpPr txBox="1"/>
          <p:nvPr/>
        </p:nvSpPr>
        <p:spPr>
          <a:xfrm>
            <a:off x="7560838" y="2583196"/>
            <a:ext cx="1428728" cy="830997"/>
          </a:xfrm>
          <a:prstGeom prst="rect">
            <a:avLst/>
          </a:prstGeom>
          <a:noFill/>
        </p:spPr>
        <p:txBody>
          <a:bodyPr wrap="square" rtlCol="0">
            <a:spAutoFit/>
          </a:bodyPr>
          <a:lstStyle/>
          <a:p>
            <a:r>
              <a:rPr lang="en-US" sz="1600" b="1" dirty="0" err="1" smtClean="0">
                <a:solidFill>
                  <a:schemeClr val="bg2"/>
                </a:solidFill>
                <a:latin typeface="+mn-lt"/>
              </a:rPr>
              <a:t>Antecedentes</a:t>
            </a:r>
            <a:r>
              <a:rPr lang="en-US" sz="1600" b="1" dirty="0" smtClean="0">
                <a:solidFill>
                  <a:schemeClr val="bg2"/>
                </a:solidFill>
                <a:latin typeface="+mn-lt"/>
              </a:rPr>
              <a:t> de la </a:t>
            </a:r>
            <a:r>
              <a:rPr lang="en-US" sz="1600" b="1" dirty="0" err="1" smtClean="0">
                <a:solidFill>
                  <a:schemeClr val="bg2"/>
                </a:solidFill>
                <a:latin typeface="+mn-lt"/>
              </a:rPr>
              <a:t>investigación</a:t>
            </a:r>
            <a:endParaRPr lang="en-US" sz="1600" b="1" dirty="0">
              <a:solidFill>
                <a:schemeClr val="bg2"/>
              </a:solidFill>
              <a:latin typeface="+mn-lt"/>
            </a:endParaRPr>
          </a:p>
        </p:txBody>
      </p:sp>
      <p:sp>
        <p:nvSpPr>
          <p:cNvPr id="10" name="テキスト ボックス 9"/>
          <p:cNvSpPr txBox="1"/>
          <p:nvPr/>
        </p:nvSpPr>
        <p:spPr>
          <a:xfrm>
            <a:off x="7528961" y="3892554"/>
            <a:ext cx="1468233" cy="830997"/>
          </a:xfrm>
          <a:prstGeom prst="rect">
            <a:avLst/>
          </a:prstGeom>
          <a:noFill/>
        </p:spPr>
        <p:txBody>
          <a:bodyPr wrap="square" rtlCol="0">
            <a:spAutoFit/>
          </a:bodyPr>
          <a:lstStyle/>
          <a:p>
            <a:r>
              <a:rPr lang="en-US" sz="1600" b="1" dirty="0" smtClean="0">
                <a:solidFill>
                  <a:schemeClr val="bg2"/>
                </a:solidFill>
                <a:latin typeface="+mn-lt"/>
              </a:rPr>
              <a:t>¿</a:t>
            </a:r>
            <a:r>
              <a:rPr lang="en-US" sz="1600" b="1" dirty="0" err="1" smtClean="0">
                <a:solidFill>
                  <a:schemeClr val="bg2"/>
                </a:solidFill>
                <a:latin typeface="+mn-lt"/>
              </a:rPr>
              <a:t>Qué</a:t>
            </a:r>
            <a:r>
              <a:rPr lang="en-US" sz="1600" b="1" dirty="0" smtClean="0">
                <a:solidFill>
                  <a:schemeClr val="bg2"/>
                </a:solidFill>
                <a:latin typeface="+mn-lt"/>
              </a:rPr>
              <a:t> se </a:t>
            </a:r>
            <a:r>
              <a:rPr lang="en-US" sz="1600" b="1" dirty="0" err="1" smtClean="0">
                <a:solidFill>
                  <a:schemeClr val="bg2"/>
                </a:solidFill>
                <a:latin typeface="+mn-lt"/>
              </a:rPr>
              <a:t>hizo</a:t>
            </a:r>
            <a:r>
              <a:rPr lang="en-US" sz="1600" b="1" dirty="0" smtClean="0">
                <a:solidFill>
                  <a:schemeClr val="bg2"/>
                </a:solidFill>
                <a:latin typeface="+mn-lt"/>
              </a:rPr>
              <a:t> y </a:t>
            </a:r>
            <a:r>
              <a:rPr lang="en-US" sz="1600" b="1" dirty="0" err="1" smtClean="0">
                <a:solidFill>
                  <a:schemeClr val="bg2"/>
                </a:solidFill>
                <a:latin typeface="+mn-lt"/>
              </a:rPr>
              <a:t>que</a:t>
            </a:r>
            <a:r>
              <a:rPr lang="en-US" sz="1600" b="1" dirty="0" smtClean="0">
                <a:solidFill>
                  <a:schemeClr val="bg2"/>
                </a:solidFill>
                <a:latin typeface="+mn-lt"/>
              </a:rPr>
              <a:t> se </a:t>
            </a:r>
            <a:r>
              <a:rPr lang="en-US" sz="1600" b="1" dirty="0" err="1" smtClean="0">
                <a:solidFill>
                  <a:schemeClr val="bg2"/>
                </a:solidFill>
                <a:latin typeface="+mn-lt"/>
              </a:rPr>
              <a:t>encontro</a:t>
            </a:r>
            <a:r>
              <a:rPr lang="en-US" sz="1600" b="1" dirty="0" smtClean="0">
                <a:solidFill>
                  <a:schemeClr val="bg2"/>
                </a:solidFill>
                <a:latin typeface="+mn-lt"/>
              </a:rPr>
              <a:t>?</a:t>
            </a:r>
            <a:endParaRPr lang="en-US" sz="1600" b="1" dirty="0">
              <a:solidFill>
                <a:schemeClr val="bg2"/>
              </a:solidFill>
              <a:latin typeface="+mn-lt"/>
            </a:endParaRPr>
          </a:p>
        </p:txBody>
      </p:sp>
      <p:sp>
        <p:nvSpPr>
          <p:cNvPr id="11" name="正方形/長方形 10"/>
          <p:cNvSpPr/>
          <p:nvPr/>
        </p:nvSpPr>
        <p:spPr>
          <a:xfrm>
            <a:off x="234363" y="4507828"/>
            <a:ext cx="7239051" cy="4286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テキスト ボックス 11"/>
          <p:cNvSpPr txBox="1"/>
          <p:nvPr/>
        </p:nvSpPr>
        <p:spPr>
          <a:xfrm>
            <a:off x="7510150" y="5074046"/>
            <a:ext cx="1566293" cy="646331"/>
          </a:xfrm>
          <a:prstGeom prst="rect">
            <a:avLst/>
          </a:prstGeom>
          <a:noFill/>
        </p:spPr>
        <p:txBody>
          <a:bodyPr wrap="square" rtlCol="0">
            <a:spAutoFit/>
          </a:bodyPr>
          <a:lstStyle/>
          <a:p>
            <a:r>
              <a:rPr lang="en-US" sz="1200" b="1" dirty="0" err="1" smtClean="0">
                <a:solidFill>
                  <a:schemeClr val="bg2"/>
                </a:solidFill>
              </a:rPr>
              <a:t>Razones</a:t>
            </a:r>
            <a:r>
              <a:rPr lang="en-US" sz="1200" b="1" dirty="0" smtClean="0">
                <a:solidFill>
                  <a:schemeClr val="bg2"/>
                </a:solidFill>
              </a:rPr>
              <a:t> de </a:t>
            </a:r>
            <a:r>
              <a:rPr lang="en-US" sz="1200" b="1" dirty="0" err="1" smtClean="0">
                <a:solidFill>
                  <a:schemeClr val="bg2"/>
                </a:solidFill>
              </a:rPr>
              <a:t>interés</a:t>
            </a:r>
            <a:r>
              <a:rPr lang="en-US" sz="1200" b="1" dirty="0" smtClean="0">
                <a:solidFill>
                  <a:schemeClr val="bg2"/>
                </a:solidFill>
              </a:rPr>
              <a:t> para los </a:t>
            </a:r>
            <a:r>
              <a:rPr lang="en-US" sz="1200" b="1" dirty="0" err="1" smtClean="0">
                <a:solidFill>
                  <a:schemeClr val="bg2"/>
                </a:solidFill>
              </a:rPr>
              <a:t>lectores</a:t>
            </a:r>
            <a:r>
              <a:rPr lang="en-US" sz="1200" b="1" dirty="0" smtClean="0">
                <a:solidFill>
                  <a:schemeClr val="bg2"/>
                </a:solidFill>
              </a:rPr>
              <a:t> de la </a:t>
            </a:r>
            <a:r>
              <a:rPr lang="en-US" sz="1200" b="1" dirty="0" err="1" smtClean="0">
                <a:solidFill>
                  <a:schemeClr val="bg2"/>
                </a:solidFill>
              </a:rPr>
              <a:t>revista</a:t>
            </a:r>
            <a:endParaRPr lang="en-US" sz="1200" b="1" dirty="0">
              <a:solidFill>
                <a:schemeClr val="bg2"/>
              </a:solidFill>
            </a:endParaRPr>
          </a:p>
        </p:txBody>
      </p:sp>
      <p:sp>
        <p:nvSpPr>
          <p:cNvPr id="3" name="Title 2"/>
          <p:cNvSpPr>
            <a:spLocks noGrp="1"/>
          </p:cNvSpPr>
          <p:nvPr>
            <p:ph type="title"/>
          </p:nvPr>
        </p:nvSpPr>
        <p:spPr/>
        <p:txBody>
          <a:bodyPr/>
          <a:lstStyle/>
          <a:p>
            <a:r>
              <a:rPr lang="es-MX" sz="3000" noProof="0" dirty="0" smtClean="0"/>
              <a:t>Una buena carta de presentación </a:t>
            </a:r>
            <a:endParaRPr lang="es-MX" sz="3000" noProof="0" dirty="0"/>
          </a:p>
        </p:txBody>
      </p:sp>
      <p:sp>
        <p:nvSpPr>
          <p:cNvPr id="23" name="22 Marcador de pie de página"/>
          <p:cNvSpPr>
            <a:spLocks noGrp="1"/>
          </p:cNvSpPr>
          <p:nvPr>
            <p:ph type="ftr" sz="quarter" idx="11"/>
          </p:nvPr>
        </p:nvSpPr>
        <p:spPr/>
        <p:txBody>
          <a:bodyPr/>
          <a:lstStyle/>
          <a:p>
            <a:endParaRPr lang="en-US" dirty="0">
              <a:solidFill>
                <a:srgbClr val="494949"/>
              </a:solidFill>
            </a:endParaRPr>
          </a:p>
        </p:txBody>
      </p:sp>
      <p:sp>
        <p:nvSpPr>
          <p:cNvPr id="14" name="13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60</a:t>
            </a:fld>
            <a:endParaRPr lang="en-US" dirty="0">
              <a:solidFill>
                <a:srgbClr val="494949"/>
              </a:solidFill>
            </a:endParaRPr>
          </a:p>
        </p:txBody>
      </p:sp>
      <p:sp>
        <p:nvSpPr>
          <p:cNvPr id="4" name="テキスト ボックス 3"/>
          <p:cNvSpPr txBox="1"/>
          <p:nvPr/>
        </p:nvSpPr>
        <p:spPr>
          <a:xfrm>
            <a:off x="76200" y="5831406"/>
            <a:ext cx="7227476" cy="430887"/>
          </a:xfrm>
          <a:prstGeom prst="rect">
            <a:avLst/>
          </a:prstGeom>
          <a:noFill/>
        </p:spPr>
        <p:txBody>
          <a:bodyPr wrap="square" rtlCol="0">
            <a:spAutoFit/>
          </a:bodyPr>
          <a:lstStyle/>
          <a:p>
            <a:pPr lvl="0"/>
            <a:r>
              <a:rPr lang="en-US" altLang="ja-JP" sz="1100" dirty="0">
                <a:latin typeface="Calibri" pitchFamily="34" charset="0"/>
                <a:ea typeface="ＭＳ 明朝" pitchFamily="17" charset="-128"/>
                <a:cs typeface="Times New Roman" pitchFamily="18" charset="0"/>
              </a:rPr>
              <a:t>We would also like to suggest the following reviewers for our manuscript…</a:t>
            </a:r>
            <a:endParaRPr lang="en-US" altLang="ja-JP" sz="1100" dirty="0">
              <a:latin typeface="Arial" pitchFamily="34" charset="0"/>
            </a:endParaRPr>
          </a:p>
          <a:p>
            <a:endParaRPr kumimoji="1" lang="ja-JP" altLang="en-US" sz="1100" dirty="0"/>
          </a:p>
        </p:txBody>
      </p:sp>
      <p:sp>
        <p:nvSpPr>
          <p:cNvPr id="8" name="角丸四角形 7"/>
          <p:cNvSpPr/>
          <p:nvPr/>
        </p:nvSpPr>
        <p:spPr>
          <a:xfrm>
            <a:off x="2895600" y="1857207"/>
            <a:ext cx="4267200" cy="244650"/>
          </a:xfrm>
          <a:prstGeom prst="roundRect">
            <a:avLst/>
          </a:prstGeom>
          <a:noFill/>
          <a:ln w="28575">
            <a:solidFill>
              <a:srgbClr val="E851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3978060" y="2101857"/>
            <a:ext cx="952500" cy="198036"/>
          </a:xfrm>
          <a:prstGeom prst="roundRect">
            <a:avLst/>
          </a:prstGeom>
          <a:noFill/>
          <a:ln w="28575">
            <a:solidFill>
              <a:srgbClr val="E851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角丸四角形 19"/>
          <p:cNvSpPr/>
          <p:nvPr/>
        </p:nvSpPr>
        <p:spPr>
          <a:xfrm>
            <a:off x="457200" y="1503589"/>
            <a:ext cx="762000" cy="198036"/>
          </a:xfrm>
          <a:prstGeom prst="roundRect">
            <a:avLst/>
          </a:prstGeom>
          <a:noFill/>
          <a:ln w="28575">
            <a:solidFill>
              <a:srgbClr val="E851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1905000" y="1444541"/>
            <a:ext cx="1600200" cy="316132"/>
          </a:xfrm>
          <a:prstGeom prst="roundRect">
            <a:avLst/>
          </a:prstGeom>
          <a:solidFill>
            <a:srgbClr val="E851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b="1" dirty="0" err="1" smtClean="0"/>
              <a:t>Nombre</a:t>
            </a:r>
            <a:r>
              <a:rPr kumimoji="1" lang="en-US" altLang="ja-JP" sz="1400" b="1" dirty="0" smtClean="0"/>
              <a:t> del editor</a:t>
            </a:r>
            <a:endParaRPr kumimoji="1" lang="ja-JP" altLang="en-US" sz="1400" b="1" dirty="0"/>
          </a:p>
        </p:txBody>
      </p:sp>
      <p:sp>
        <p:nvSpPr>
          <p:cNvPr id="21" name="角丸四角形 20"/>
          <p:cNvSpPr/>
          <p:nvPr/>
        </p:nvSpPr>
        <p:spPr>
          <a:xfrm>
            <a:off x="5768486" y="1412776"/>
            <a:ext cx="1792352" cy="316132"/>
          </a:xfrm>
          <a:prstGeom prst="roundRect">
            <a:avLst/>
          </a:prstGeom>
          <a:solidFill>
            <a:srgbClr val="E851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b="1" dirty="0" err="1" smtClean="0"/>
              <a:t>Título</a:t>
            </a:r>
            <a:r>
              <a:rPr kumimoji="1" lang="en-US" altLang="ja-JP" sz="1400" b="1" dirty="0" smtClean="0"/>
              <a:t> del </a:t>
            </a:r>
            <a:r>
              <a:rPr kumimoji="1" lang="en-US" altLang="ja-JP" sz="1400" b="1" dirty="0" err="1" smtClean="0"/>
              <a:t>manuscrito</a:t>
            </a:r>
            <a:endParaRPr kumimoji="1" lang="ja-JP" altLang="en-US" sz="1400" b="1" dirty="0"/>
          </a:p>
        </p:txBody>
      </p:sp>
      <p:sp>
        <p:nvSpPr>
          <p:cNvPr id="22" name="角丸四角形 21"/>
          <p:cNvSpPr/>
          <p:nvPr/>
        </p:nvSpPr>
        <p:spPr>
          <a:xfrm>
            <a:off x="7066966" y="2042809"/>
            <a:ext cx="1792352" cy="316132"/>
          </a:xfrm>
          <a:prstGeom prst="roundRect">
            <a:avLst/>
          </a:prstGeom>
          <a:solidFill>
            <a:srgbClr val="E851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500" b="1" dirty="0" err="1" smtClean="0"/>
              <a:t>Tipo</a:t>
            </a:r>
            <a:r>
              <a:rPr kumimoji="1" lang="en-US" altLang="ja-JP" sz="1500" b="1" dirty="0" smtClean="0"/>
              <a:t> de </a:t>
            </a:r>
            <a:r>
              <a:rPr kumimoji="1" lang="en-US" altLang="ja-JP" sz="1500" b="1" dirty="0" err="1" smtClean="0"/>
              <a:t>publicación</a:t>
            </a:r>
            <a:endParaRPr kumimoji="1" lang="ja-JP" altLang="en-US" sz="1500" b="1" dirty="0"/>
          </a:p>
        </p:txBody>
      </p:sp>
      <p:cxnSp>
        <p:nvCxnSpPr>
          <p:cNvPr id="16" name="直線矢印コネクタ 15"/>
          <p:cNvCxnSpPr>
            <a:stCxn id="20" idx="3"/>
          </p:cNvCxnSpPr>
          <p:nvPr/>
        </p:nvCxnSpPr>
        <p:spPr>
          <a:xfrm>
            <a:off x="1219200" y="1602607"/>
            <a:ext cx="609600" cy="0"/>
          </a:xfrm>
          <a:prstGeom prst="straightConnector1">
            <a:avLst/>
          </a:prstGeom>
          <a:ln w="28575">
            <a:solidFill>
              <a:srgbClr val="E85100"/>
            </a:solidFill>
            <a:tailEnd type="arrow"/>
          </a:ln>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a:stCxn id="8" idx="0"/>
          </p:cNvCxnSpPr>
          <p:nvPr/>
        </p:nvCxnSpPr>
        <p:spPr>
          <a:xfrm flipV="1">
            <a:off x="5029200" y="1602607"/>
            <a:ext cx="685800" cy="254600"/>
          </a:xfrm>
          <a:prstGeom prst="straightConnector1">
            <a:avLst/>
          </a:prstGeom>
          <a:ln w="28575">
            <a:solidFill>
              <a:srgbClr val="E85100"/>
            </a:solidFill>
            <a:tailEnd type="arrow"/>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a:stCxn id="17" idx="3"/>
          </p:cNvCxnSpPr>
          <p:nvPr/>
        </p:nvCxnSpPr>
        <p:spPr>
          <a:xfrm>
            <a:off x="4930560" y="2200875"/>
            <a:ext cx="2079840" cy="0"/>
          </a:xfrm>
          <a:prstGeom prst="straightConnector1">
            <a:avLst/>
          </a:prstGeom>
          <a:ln w="28575">
            <a:solidFill>
              <a:srgbClr val="E85100"/>
            </a:solidFill>
            <a:tailEnd type="arrow"/>
          </a:ln>
        </p:spPr>
        <p:style>
          <a:lnRef idx="2">
            <a:schemeClr val="accent1"/>
          </a:lnRef>
          <a:fillRef idx="0">
            <a:schemeClr val="accent1"/>
          </a:fillRef>
          <a:effectRef idx="1">
            <a:schemeClr val="accent1"/>
          </a:effectRef>
          <a:fontRef idx="minor">
            <a:schemeClr val="tx1"/>
          </a:fontRef>
        </p:style>
      </p:cxnSp>
      <p:sp>
        <p:nvSpPr>
          <p:cNvPr id="28" name="角丸四角形 27"/>
          <p:cNvSpPr/>
          <p:nvPr/>
        </p:nvSpPr>
        <p:spPr>
          <a:xfrm>
            <a:off x="2590800" y="5864141"/>
            <a:ext cx="647700" cy="182708"/>
          </a:xfrm>
          <a:prstGeom prst="roundRect">
            <a:avLst/>
          </a:prstGeom>
          <a:noFill/>
          <a:ln w="28575">
            <a:solidFill>
              <a:srgbClr val="512AA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 name="角丸四角形 28"/>
          <p:cNvSpPr/>
          <p:nvPr/>
        </p:nvSpPr>
        <p:spPr>
          <a:xfrm>
            <a:off x="5410200" y="5805093"/>
            <a:ext cx="2662143" cy="291663"/>
          </a:xfrm>
          <a:prstGeom prst="roundRect">
            <a:avLst/>
          </a:prstGeom>
          <a:solidFill>
            <a:srgbClr val="512AA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b="1" dirty="0" err="1" smtClean="0"/>
              <a:t>Revisores</a:t>
            </a:r>
            <a:r>
              <a:rPr kumimoji="1" lang="en-US" altLang="ja-JP" b="1" dirty="0" smtClean="0"/>
              <a:t> </a:t>
            </a:r>
            <a:r>
              <a:rPr kumimoji="1" lang="en-US" altLang="ja-JP" b="1" dirty="0" err="1" smtClean="0"/>
              <a:t>recomendados</a:t>
            </a:r>
            <a:endParaRPr kumimoji="1" lang="ja-JP" altLang="en-US" b="1" dirty="0"/>
          </a:p>
        </p:txBody>
      </p:sp>
      <p:cxnSp>
        <p:nvCxnSpPr>
          <p:cNvPr id="30" name="直線矢印コネクタ 29"/>
          <p:cNvCxnSpPr>
            <a:stCxn id="28" idx="3"/>
          </p:cNvCxnSpPr>
          <p:nvPr/>
        </p:nvCxnSpPr>
        <p:spPr>
          <a:xfrm>
            <a:off x="3238500" y="5955495"/>
            <a:ext cx="2079840" cy="7664"/>
          </a:xfrm>
          <a:prstGeom prst="straightConnector1">
            <a:avLst/>
          </a:prstGeom>
          <a:ln w="28575">
            <a:solidFill>
              <a:srgbClr val="512AAD"/>
            </a:solidFill>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543299" y="6261062"/>
            <a:ext cx="5481544" cy="400110"/>
          </a:xfrm>
          <a:prstGeom prst="rect">
            <a:avLst/>
          </a:prstGeom>
          <a:noFill/>
          <a:ln>
            <a:solidFill>
              <a:srgbClr val="FF9900"/>
            </a:solidFill>
          </a:ln>
        </p:spPr>
        <p:txBody>
          <a:bodyPr wrap="square" rtlCol="0">
            <a:spAutoFit/>
          </a:bodyPr>
          <a:lstStyle/>
          <a:p>
            <a:pPr algn="ctr"/>
            <a:r>
              <a:rPr lang="en-US" sz="2000" dirty="0" err="1" smtClean="0">
                <a:solidFill>
                  <a:schemeClr val="tx1">
                    <a:lumMod val="75000"/>
                  </a:schemeClr>
                </a:solidFill>
              </a:rPr>
              <a:t>Es</a:t>
            </a:r>
            <a:r>
              <a:rPr lang="en-US" sz="2000" dirty="0" smtClean="0">
                <a:solidFill>
                  <a:schemeClr val="tx1">
                    <a:lumMod val="75000"/>
                  </a:schemeClr>
                </a:solidFill>
              </a:rPr>
              <a:t> </a:t>
            </a:r>
            <a:r>
              <a:rPr lang="en-US" sz="2000" dirty="0" err="1" smtClean="0">
                <a:solidFill>
                  <a:schemeClr val="tx1">
                    <a:lumMod val="75000"/>
                  </a:schemeClr>
                </a:solidFill>
              </a:rPr>
              <a:t>importante</a:t>
            </a:r>
            <a:r>
              <a:rPr lang="en-US" sz="2000" dirty="0" smtClean="0">
                <a:solidFill>
                  <a:schemeClr val="tx1">
                    <a:lumMod val="75000"/>
                  </a:schemeClr>
                </a:solidFill>
              </a:rPr>
              <a:t> </a:t>
            </a:r>
            <a:r>
              <a:rPr lang="en-US" sz="2000" dirty="0" err="1" smtClean="0">
                <a:solidFill>
                  <a:schemeClr val="tx1">
                    <a:lumMod val="75000"/>
                  </a:schemeClr>
                </a:solidFill>
              </a:rPr>
              <a:t>Incluir</a:t>
            </a:r>
            <a:r>
              <a:rPr lang="en-US" sz="2000" dirty="0" smtClean="0">
                <a:solidFill>
                  <a:schemeClr val="tx1">
                    <a:lumMod val="75000"/>
                  </a:schemeClr>
                </a:solidFill>
              </a:rPr>
              <a:t> “</a:t>
            </a:r>
            <a:r>
              <a:rPr lang="en-US" sz="2000" dirty="0" err="1" smtClean="0">
                <a:solidFill>
                  <a:schemeClr val="tx1">
                    <a:lumMod val="75000"/>
                  </a:schemeClr>
                </a:solidFill>
              </a:rPr>
              <a:t>declaraciones</a:t>
            </a:r>
            <a:r>
              <a:rPr lang="en-US" sz="2000" dirty="0" smtClean="0">
                <a:solidFill>
                  <a:schemeClr val="tx1">
                    <a:lumMod val="75000"/>
                  </a:schemeClr>
                </a:solidFill>
              </a:rPr>
              <a:t>”</a:t>
            </a:r>
            <a:endParaRPr lang="en-US" sz="2000" dirty="0">
              <a:solidFill>
                <a:schemeClr val="tx1">
                  <a:lumMod val="75000"/>
                </a:schemeClr>
              </a:solidFill>
            </a:endParaRPr>
          </a:p>
        </p:txBody>
      </p:sp>
    </p:spTree>
    <p:extLst>
      <p:ext uri="{BB962C8B-B14F-4D97-AF65-F5344CB8AC3E}">
        <p14:creationId xmlns:p14="http://schemas.microsoft.com/office/powerpoint/2010/main" val="202385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000"/>
                                        <p:tgtEl>
                                          <p:spTgt spid="1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10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500"/>
                                        <p:tgtEl>
                                          <p:spTgt spid="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500"/>
                                        <p:tgtEl>
                                          <p:spTgt spid="28"/>
                                        </p:tgtEl>
                                      </p:cBhvr>
                                    </p:animEffect>
                                  </p:childTnLst>
                                </p:cTn>
                              </p:par>
                            </p:childTnLst>
                          </p:cTn>
                        </p:par>
                        <p:par>
                          <p:cTn id="76" fill="hold">
                            <p:stCondLst>
                              <p:cond delay="500"/>
                            </p:stCondLst>
                            <p:childTnLst>
                              <p:par>
                                <p:cTn id="77" presetID="22" presetClass="entr" presetSubtype="8" fill="hold" nodeType="after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wipe(left)">
                                      <p:cBhvr>
                                        <p:cTn id="79" dur="500"/>
                                        <p:tgtEl>
                                          <p:spTgt spid="30"/>
                                        </p:tgtEl>
                                      </p:cBhvr>
                                    </p:animEffect>
                                  </p:childTnLst>
                                </p:cTn>
                              </p:par>
                            </p:childTnLst>
                          </p:cTn>
                        </p:par>
                        <p:par>
                          <p:cTn id="80" fill="hold">
                            <p:stCondLst>
                              <p:cond delay="1000"/>
                            </p:stCondLst>
                            <p:childTnLst>
                              <p:par>
                                <p:cTn id="81" presetID="10" presetClass="entr" presetSubtype="0" fill="hold" grpId="0" nodeType="after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fade">
                                      <p:cBhvr>
                                        <p:cTn id="83" dur="500"/>
                                        <p:tgtEl>
                                          <p:spTgt spid="29"/>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19" grpId="0" animBg="1"/>
      <p:bldP spid="9" grpId="0"/>
      <p:bldP spid="10" grpId="0"/>
      <p:bldP spid="12" grpId="0"/>
      <p:bldP spid="4" grpId="0"/>
      <p:bldP spid="8" grpId="0" animBg="1"/>
      <p:bldP spid="17" grpId="0" animBg="1"/>
      <p:bldP spid="20" grpId="0" animBg="1"/>
      <p:bldP spid="13" grpId="0" animBg="1"/>
      <p:bldP spid="21" grpId="0" animBg="1"/>
      <p:bldP spid="22" grpId="0" animBg="1"/>
      <p:bldP spid="28" grpId="0" animBg="1"/>
      <p:bldP spid="29" grpId="0" animBg="1"/>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971800" y="3429000"/>
            <a:ext cx="3124200" cy="914400"/>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err="1" smtClean="0"/>
              <a:t>Declaraciones</a:t>
            </a:r>
            <a:r>
              <a:rPr lang="en-US" sz="2800" b="1" dirty="0" smtClean="0"/>
              <a:t> </a:t>
            </a:r>
            <a:r>
              <a:rPr lang="en-US" sz="2800" b="1" dirty="0" err="1" smtClean="0"/>
              <a:t>que</a:t>
            </a:r>
            <a:r>
              <a:rPr lang="en-US" sz="2800" b="1" dirty="0"/>
              <a:t> “</a:t>
            </a:r>
            <a:r>
              <a:rPr lang="en-US" sz="2800" b="1" dirty="0" err="1"/>
              <a:t>Debe</a:t>
            </a:r>
            <a:r>
              <a:rPr lang="en-US" sz="2800" b="1" dirty="0"/>
              <a:t> </a:t>
            </a:r>
            <a:r>
              <a:rPr lang="en-US" sz="2800" b="1" dirty="0" err="1"/>
              <a:t>tener</a:t>
            </a:r>
            <a:r>
              <a:rPr lang="en-US" sz="2800" b="1" dirty="0"/>
              <a:t>” </a:t>
            </a:r>
          </a:p>
        </p:txBody>
      </p:sp>
      <p:grpSp>
        <p:nvGrpSpPr>
          <p:cNvPr id="18" name="Group 17"/>
          <p:cNvGrpSpPr/>
          <p:nvPr/>
        </p:nvGrpSpPr>
        <p:grpSpPr>
          <a:xfrm>
            <a:off x="3267075" y="1847850"/>
            <a:ext cx="2438400" cy="1514475"/>
            <a:chOff x="3267075" y="1847850"/>
            <a:chExt cx="2438400" cy="1514475"/>
          </a:xfrm>
        </p:grpSpPr>
        <p:sp>
          <p:nvSpPr>
            <p:cNvPr id="7" name="Rounded Rectangle 6"/>
            <p:cNvSpPr/>
            <p:nvPr/>
          </p:nvSpPr>
          <p:spPr>
            <a:xfrm>
              <a:off x="3267075" y="1847850"/>
              <a:ext cx="2438400" cy="9144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No </a:t>
              </a:r>
              <a:r>
                <a:rPr lang="en-US" sz="2400" b="1" dirty="0" err="1" smtClean="0"/>
                <a:t>enviado</a:t>
              </a:r>
              <a:r>
                <a:rPr lang="en-US" sz="2400" b="1" dirty="0" smtClean="0"/>
                <a:t> a </a:t>
              </a:r>
              <a:r>
                <a:rPr lang="en-US" sz="2400" b="1" dirty="0" err="1" smtClean="0"/>
                <a:t>otras</a:t>
              </a:r>
              <a:r>
                <a:rPr lang="en-US" sz="2400" b="1" dirty="0" smtClean="0"/>
                <a:t> </a:t>
              </a:r>
              <a:r>
                <a:rPr lang="en-US" sz="2400" b="1" dirty="0" err="1" smtClean="0"/>
                <a:t>revistas</a:t>
              </a:r>
              <a:endParaRPr lang="en-US" sz="2400" b="1" dirty="0"/>
            </a:p>
          </p:txBody>
        </p:sp>
        <p:sp>
          <p:nvSpPr>
            <p:cNvPr id="4" name="Down Arrow 3"/>
            <p:cNvSpPr/>
            <p:nvPr/>
          </p:nvSpPr>
          <p:spPr>
            <a:xfrm rot="10800000">
              <a:off x="4410075" y="2828925"/>
              <a:ext cx="247650" cy="533400"/>
            </a:xfrm>
            <a:prstGeom prst="downArrow">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3324225" y="4419600"/>
            <a:ext cx="2438400" cy="1524000"/>
            <a:chOff x="3324225" y="4419600"/>
            <a:chExt cx="2438400" cy="1524000"/>
          </a:xfrm>
        </p:grpSpPr>
        <p:sp>
          <p:nvSpPr>
            <p:cNvPr id="10" name="Rounded Rectangle 9"/>
            <p:cNvSpPr/>
            <p:nvPr/>
          </p:nvSpPr>
          <p:spPr>
            <a:xfrm>
              <a:off x="3324225" y="5029200"/>
              <a:ext cx="2438400" cy="9144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Fuentes de </a:t>
              </a:r>
              <a:r>
                <a:rPr lang="en-US" sz="2400" b="1" dirty="0" err="1" smtClean="0"/>
                <a:t>financiamiento</a:t>
              </a:r>
              <a:endParaRPr lang="en-US" sz="2400" b="1" dirty="0"/>
            </a:p>
          </p:txBody>
        </p:sp>
        <p:sp>
          <p:nvSpPr>
            <p:cNvPr id="13" name="Down Arrow 12"/>
            <p:cNvSpPr/>
            <p:nvPr/>
          </p:nvSpPr>
          <p:spPr>
            <a:xfrm>
              <a:off x="4410075" y="4419600"/>
              <a:ext cx="247650" cy="533400"/>
            </a:xfrm>
            <a:prstGeom prst="downArrow">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6029243" y="1828800"/>
            <a:ext cx="2791229" cy="1457326"/>
            <a:chOff x="6029243" y="1828800"/>
            <a:chExt cx="2581357" cy="1457326"/>
          </a:xfrm>
        </p:grpSpPr>
        <p:sp>
          <p:nvSpPr>
            <p:cNvPr id="8" name="Rounded Rectangle 7"/>
            <p:cNvSpPr/>
            <p:nvPr/>
          </p:nvSpPr>
          <p:spPr>
            <a:xfrm>
              <a:off x="6096000" y="1828800"/>
              <a:ext cx="2514600" cy="9144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b="1" dirty="0" smtClean="0"/>
            </a:p>
            <a:p>
              <a:pPr algn="ctr"/>
              <a:endParaRPr lang="en-US" sz="2400" b="1" dirty="0"/>
            </a:p>
            <a:p>
              <a:pPr algn="ctr"/>
              <a:endParaRPr lang="en-US" sz="2400" b="1" dirty="0" smtClean="0"/>
            </a:p>
            <a:p>
              <a:pPr algn="ctr"/>
              <a:endParaRPr lang="en-US" sz="2400" b="1" dirty="0" smtClean="0"/>
            </a:p>
            <a:p>
              <a:pPr algn="ctr"/>
              <a:r>
                <a:rPr lang="en-US" sz="2400" b="1" dirty="0" err="1" smtClean="0"/>
                <a:t>Todos</a:t>
              </a:r>
              <a:r>
                <a:rPr lang="en-US" sz="2400" b="1" dirty="0" smtClean="0"/>
                <a:t> los </a:t>
              </a:r>
              <a:r>
                <a:rPr lang="en-US" sz="2200" b="1" dirty="0" err="1" smtClean="0"/>
                <a:t>autores</a:t>
              </a:r>
              <a:r>
                <a:rPr lang="en-US" sz="2200" b="1" dirty="0" smtClean="0"/>
                <a:t> </a:t>
              </a:r>
              <a:r>
                <a:rPr lang="en-US" sz="2200" b="1" dirty="0" err="1" smtClean="0"/>
                <a:t>están</a:t>
              </a:r>
              <a:r>
                <a:rPr lang="en-US" sz="2200" b="1" dirty="0" smtClean="0"/>
                <a:t> de </a:t>
              </a:r>
              <a:r>
                <a:rPr lang="en-US" sz="2200" b="1" dirty="0" err="1" smtClean="0"/>
                <a:t>acuerdo</a:t>
              </a:r>
              <a:endParaRPr lang="en-US" sz="2200" b="1" dirty="0" smtClean="0"/>
            </a:p>
            <a:p>
              <a:pPr algn="ctr"/>
              <a:endParaRPr lang="en-US" sz="2200" b="1" dirty="0" smtClean="0"/>
            </a:p>
            <a:p>
              <a:pPr marL="461963" lvl="0" indent="-174625">
                <a:buFont typeface="Wingdings" panose="05000000000000000000" pitchFamily="2" charset="2"/>
                <a:buChar char="Ø"/>
              </a:pPr>
              <a:r>
                <a:rPr lang="en-US" sz="1400" dirty="0">
                  <a:solidFill>
                    <a:srgbClr val="494949"/>
                  </a:solidFill>
                </a:rPr>
                <a:t>Con la </a:t>
              </a:r>
              <a:r>
                <a:rPr lang="en-US" sz="1400" dirty="0" err="1">
                  <a:solidFill>
                    <a:srgbClr val="494949"/>
                  </a:solidFill>
                </a:rPr>
                <a:t>versión</a:t>
              </a:r>
              <a:r>
                <a:rPr lang="en-US" sz="1400" dirty="0">
                  <a:solidFill>
                    <a:srgbClr val="494949"/>
                  </a:solidFill>
                </a:rPr>
                <a:t> del </a:t>
              </a:r>
              <a:r>
                <a:rPr lang="en-US" sz="1400" dirty="0" err="1">
                  <a:solidFill>
                    <a:srgbClr val="494949"/>
                  </a:solidFill>
                </a:rPr>
                <a:t>documento</a:t>
              </a:r>
              <a:endParaRPr lang="en-US" sz="1400" dirty="0">
                <a:solidFill>
                  <a:srgbClr val="494949"/>
                </a:solidFill>
              </a:endParaRPr>
            </a:p>
            <a:p>
              <a:pPr marL="461963" lvl="0" indent="-174625">
                <a:buFont typeface="Wingdings" panose="05000000000000000000" pitchFamily="2" charset="2"/>
                <a:buChar char="Ø"/>
              </a:pPr>
              <a:r>
                <a:rPr lang="en-US" sz="1400" dirty="0">
                  <a:solidFill>
                    <a:srgbClr val="494949"/>
                  </a:solidFill>
                </a:rPr>
                <a:t>Con </a:t>
              </a:r>
              <a:r>
                <a:rPr lang="en-US" sz="1400" dirty="0" err="1">
                  <a:solidFill>
                    <a:srgbClr val="494949"/>
                  </a:solidFill>
                </a:rPr>
                <a:t>publicar</a:t>
              </a:r>
              <a:r>
                <a:rPr lang="en-US" sz="1400" dirty="0">
                  <a:solidFill>
                    <a:srgbClr val="494949"/>
                  </a:solidFill>
                </a:rPr>
                <a:t> en </a:t>
              </a:r>
              <a:r>
                <a:rPr lang="en-US" sz="1400" dirty="0" err="1">
                  <a:solidFill>
                    <a:srgbClr val="494949"/>
                  </a:solidFill>
                </a:rPr>
                <a:t>esta</a:t>
              </a:r>
              <a:r>
                <a:rPr lang="en-US" sz="1400" dirty="0">
                  <a:solidFill>
                    <a:srgbClr val="494949"/>
                  </a:solidFill>
                </a:rPr>
                <a:t> </a:t>
              </a:r>
              <a:r>
                <a:rPr lang="en-US" sz="1400" dirty="0" err="1">
                  <a:solidFill>
                    <a:srgbClr val="494949"/>
                  </a:solidFill>
                </a:rPr>
                <a:t>revista</a:t>
              </a:r>
              <a:endParaRPr lang="en-US" sz="1400" dirty="0">
                <a:solidFill>
                  <a:srgbClr val="494949"/>
                </a:solidFill>
              </a:endParaRPr>
            </a:p>
            <a:p>
              <a:pPr algn="ctr"/>
              <a:endParaRPr lang="en-US" sz="2200" b="1" dirty="0"/>
            </a:p>
          </p:txBody>
        </p:sp>
        <p:sp>
          <p:nvSpPr>
            <p:cNvPr id="14" name="Down Arrow 13"/>
            <p:cNvSpPr/>
            <p:nvPr/>
          </p:nvSpPr>
          <p:spPr>
            <a:xfrm rot="13500000">
              <a:off x="6172118" y="2895601"/>
              <a:ext cx="247650" cy="533400"/>
            </a:xfrm>
            <a:prstGeom prst="downArrow">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514350" y="1828800"/>
            <a:ext cx="2362200" cy="1600203"/>
            <a:chOff x="514350" y="1828800"/>
            <a:chExt cx="2362200" cy="1600203"/>
          </a:xfrm>
        </p:grpSpPr>
        <p:sp>
          <p:nvSpPr>
            <p:cNvPr id="6" name="Rounded Rectangle 5"/>
            <p:cNvSpPr/>
            <p:nvPr/>
          </p:nvSpPr>
          <p:spPr>
            <a:xfrm>
              <a:off x="514350" y="1828800"/>
              <a:ext cx="2362200" cy="9144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Original y no </a:t>
              </a:r>
              <a:r>
                <a:rPr lang="en-US" sz="2400" b="1" dirty="0" err="1" smtClean="0"/>
                <a:t>publicado</a:t>
              </a:r>
              <a:endParaRPr lang="en-US" sz="2400" b="1" dirty="0"/>
            </a:p>
          </p:txBody>
        </p:sp>
        <p:sp>
          <p:nvSpPr>
            <p:cNvPr id="15" name="Down Arrow 14"/>
            <p:cNvSpPr/>
            <p:nvPr/>
          </p:nvSpPr>
          <p:spPr>
            <a:xfrm rot="8100000">
              <a:off x="2609768" y="2895603"/>
              <a:ext cx="247650" cy="533400"/>
            </a:xfrm>
            <a:prstGeom prst="downArrow">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381000" y="4495637"/>
            <a:ext cx="2819400" cy="1447963"/>
            <a:chOff x="381000" y="4495637"/>
            <a:chExt cx="2819400" cy="1447963"/>
          </a:xfrm>
        </p:grpSpPr>
        <p:sp>
          <p:nvSpPr>
            <p:cNvPr id="9" name="Rounded Rectangle 8"/>
            <p:cNvSpPr/>
            <p:nvPr/>
          </p:nvSpPr>
          <p:spPr>
            <a:xfrm>
              <a:off x="381000" y="5029200"/>
              <a:ext cx="2819400" cy="9144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No </a:t>
              </a:r>
              <a:r>
                <a:rPr lang="en-US" sz="2400" b="1" dirty="0" err="1" smtClean="0"/>
                <a:t>existen</a:t>
              </a:r>
              <a:r>
                <a:rPr lang="en-US" sz="2400" b="1" dirty="0" smtClean="0"/>
                <a:t> </a:t>
              </a:r>
              <a:r>
                <a:rPr lang="en-US" sz="2400" b="1" dirty="0" err="1" smtClean="0"/>
                <a:t>conflictos</a:t>
              </a:r>
              <a:r>
                <a:rPr lang="en-US" sz="2400" b="1" dirty="0" smtClean="0"/>
                <a:t> de </a:t>
              </a:r>
              <a:r>
                <a:rPr lang="en-US" sz="2400" b="1" dirty="0" err="1" smtClean="0"/>
                <a:t>interés</a:t>
              </a:r>
              <a:endParaRPr lang="en-US" sz="2400" b="1" dirty="0"/>
            </a:p>
          </p:txBody>
        </p:sp>
        <p:sp>
          <p:nvSpPr>
            <p:cNvPr id="16" name="Down Arrow 15"/>
            <p:cNvSpPr/>
            <p:nvPr/>
          </p:nvSpPr>
          <p:spPr>
            <a:xfrm rot="2700000">
              <a:off x="2609769" y="4352762"/>
              <a:ext cx="247650" cy="533400"/>
            </a:xfrm>
            <a:prstGeom prst="downArrow">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6096000" y="4352762"/>
            <a:ext cx="2438400" cy="1590838"/>
            <a:chOff x="6096000" y="4352762"/>
            <a:chExt cx="2438400" cy="1590838"/>
          </a:xfrm>
        </p:grpSpPr>
        <p:sp>
          <p:nvSpPr>
            <p:cNvPr id="11" name="Rounded Rectangle 10"/>
            <p:cNvSpPr/>
            <p:nvPr/>
          </p:nvSpPr>
          <p:spPr>
            <a:xfrm>
              <a:off x="6096000" y="5029200"/>
              <a:ext cx="2438400" cy="9144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Contibuciones</a:t>
              </a:r>
              <a:r>
                <a:rPr lang="en-US" sz="2400" b="1" dirty="0" smtClean="0"/>
                <a:t> de </a:t>
              </a:r>
              <a:r>
                <a:rPr lang="en-US" sz="2400" b="1" dirty="0" err="1" smtClean="0"/>
                <a:t>autoría</a:t>
              </a:r>
              <a:endParaRPr lang="en-US" sz="2400" b="1" dirty="0"/>
            </a:p>
          </p:txBody>
        </p:sp>
        <p:sp>
          <p:nvSpPr>
            <p:cNvPr id="17" name="Down Arrow 16"/>
            <p:cNvSpPr/>
            <p:nvPr/>
          </p:nvSpPr>
          <p:spPr>
            <a:xfrm rot="18900000">
              <a:off x="6171872" y="4352762"/>
              <a:ext cx="247650" cy="533400"/>
            </a:xfrm>
            <a:prstGeom prst="downArrow">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Title 2"/>
          <p:cNvSpPr>
            <a:spLocks noGrp="1"/>
          </p:cNvSpPr>
          <p:nvPr>
            <p:ph type="title"/>
          </p:nvPr>
        </p:nvSpPr>
        <p:spPr/>
        <p:txBody>
          <a:bodyPr/>
          <a:lstStyle/>
          <a:p>
            <a:r>
              <a:rPr lang="es-MX" sz="3000" noProof="0" dirty="0" smtClean="0"/>
              <a:t>Declaraciones necesarias</a:t>
            </a:r>
            <a:endParaRPr lang="es-MX" sz="3000" noProof="0" dirty="0"/>
          </a:p>
        </p:txBody>
      </p:sp>
      <p:sp>
        <p:nvSpPr>
          <p:cNvPr id="25" name="24 Marcador de pie de página"/>
          <p:cNvSpPr>
            <a:spLocks noGrp="1"/>
          </p:cNvSpPr>
          <p:nvPr>
            <p:ph type="ftr" sz="quarter" idx="11"/>
          </p:nvPr>
        </p:nvSpPr>
        <p:spPr/>
        <p:txBody>
          <a:bodyPr/>
          <a:lstStyle/>
          <a:p>
            <a:endParaRPr lang="en-US" dirty="0">
              <a:solidFill>
                <a:srgbClr val="494949"/>
              </a:solidFill>
            </a:endParaRPr>
          </a:p>
        </p:txBody>
      </p:sp>
      <p:sp>
        <p:nvSpPr>
          <p:cNvPr id="23" name="22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61</a:t>
            </a:fld>
            <a:endParaRPr lang="en-US" dirty="0">
              <a:solidFill>
                <a:srgbClr val="494949"/>
              </a:solidFill>
            </a:endParaRPr>
          </a:p>
        </p:txBody>
      </p:sp>
    </p:spTree>
    <p:extLst>
      <p:ext uri="{BB962C8B-B14F-4D97-AF65-F5344CB8AC3E}">
        <p14:creationId xmlns:p14="http://schemas.microsoft.com/office/powerpoint/2010/main" val="41073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righ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up)">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304800"/>
            <a:ext cx="6019800" cy="854281"/>
          </a:xfrm>
        </p:spPr>
        <p:txBody>
          <a:bodyPr/>
          <a:lstStyle/>
          <a:p>
            <a:r>
              <a:rPr lang="es-MX" noProof="0" dirty="0" smtClean="0"/>
              <a:t>Recomendando evaluadores</a:t>
            </a:r>
            <a:endParaRPr lang="es-MX" noProof="0" dirty="0"/>
          </a:p>
        </p:txBody>
      </p:sp>
      <p:sp>
        <p:nvSpPr>
          <p:cNvPr id="16" name="15 Marcador de pie de página"/>
          <p:cNvSpPr>
            <a:spLocks noGrp="1"/>
          </p:cNvSpPr>
          <p:nvPr>
            <p:ph type="ftr" sz="quarter" idx="11"/>
          </p:nvPr>
        </p:nvSpPr>
        <p:spPr/>
        <p:txBody>
          <a:bodyPr/>
          <a:lstStyle/>
          <a:p>
            <a:endParaRPr lang="en-US" dirty="0">
              <a:solidFill>
                <a:srgbClr val="494949"/>
              </a:solidFill>
            </a:endParaRPr>
          </a:p>
        </p:txBody>
      </p:sp>
      <p:sp>
        <p:nvSpPr>
          <p:cNvPr id="13" name="12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62</a:t>
            </a:fld>
            <a:endParaRPr lang="en-US" dirty="0">
              <a:solidFill>
                <a:srgbClr val="494949"/>
              </a:solidFill>
            </a:endParaRPr>
          </a:p>
        </p:txBody>
      </p:sp>
      <p:sp>
        <p:nvSpPr>
          <p:cNvPr id="6" name="TextBox 5"/>
          <p:cNvSpPr txBox="1"/>
          <p:nvPr/>
        </p:nvSpPr>
        <p:spPr>
          <a:xfrm>
            <a:off x="1253405" y="4090306"/>
            <a:ext cx="5622851" cy="1200329"/>
          </a:xfrm>
          <a:prstGeom prst="rect">
            <a:avLst/>
          </a:prstGeom>
          <a:noFill/>
        </p:spPr>
        <p:txBody>
          <a:bodyPr wrap="square" rtlCol="0">
            <a:spAutoFit/>
          </a:bodyPr>
          <a:lstStyle/>
          <a:p>
            <a:pPr algn="just"/>
            <a:r>
              <a:rPr lang="en-US" dirty="0" smtClean="0"/>
              <a:t>“When submitting your paper, you must provide the names, affiliations, and valid e-mail addresses of five (5) reviewers. If you do not do so, your paper will be returned, </a:t>
            </a:r>
            <a:r>
              <a:rPr lang="en-US" dirty="0" err="1" smtClean="0"/>
              <a:t>unreviewed</a:t>
            </a:r>
            <a:r>
              <a:rPr lang="en-US" dirty="0"/>
              <a:t>.</a:t>
            </a:r>
            <a:r>
              <a:rPr lang="en-US" dirty="0" smtClean="0"/>
              <a:t>”</a:t>
            </a:r>
            <a:endParaRPr lang="en-US" dirty="0"/>
          </a:p>
        </p:txBody>
      </p:sp>
      <p:sp>
        <p:nvSpPr>
          <p:cNvPr id="8" name="AutoShape 2" descr="http://onlinelibrary.wiley.com/store/10.1002/bit.24789/asset/image_m/mgra001.jpg?v=1&amp;s=2fc3c4a5fe01c8f89cc842afff3f9333960ca193"/>
          <p:cNvSpPr>
            <a:spLocks noChangeAspect="1" noChangeArrowheads="1"/>
          </p:cNvSpPr>
          <p:nvPr/>
        </p:nvSpPr>
        <p:spPr bwMode="auto">
          <a:xfrm>
            <a:off x="155575" y="-3413125"/>
            <a:ext cx="5334000" cy="71151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5" descr="http://onlinelibrary.wiley.com/store/10.1002/bit.24789/asset/image_m/mgra001.jpg?v=1&amp;s=2fc3c4a5fe01c8f89cc842afff3f9333960ca193"/>
          <p:cNvSpPr>
            <a:spLocks noChangeAspect="1" noChangeArrowheads="1"/>
          </p:cNvSpPr>
          <p:nvPr/>
        </p:nvSpPr>
        <p:spPr bwMode="auto">
          <a:xfrm>
            <a:off x="155575" y="-2925763"/>
            <a:ext cx="4572000" cy="6096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9" descr="http://www.ngcb.org/NGcb/files/ccLibraryFiles/Filename/000000000914/ChemicalEngineeringScience_NGCS9.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2232877" y="1590442"/>
            <a:ext cx="5723860" cy="923330"/>
          </a:xfrm>
          <a:prstGeom prst="rect">
            <a:avLst/>
          </a:prstGeom>
          <a:noFill/>
        </p:spPr>
        <p:txBody>
          <a:bodyPr wrap="square" rtlCol="0">
            <a:spAutoFit/>
          </a:bodyPr>
          <a:lstStyle/>
          <a:p>
            <a:pPr algn="just"/>
            <a:r>
              <a:rPr lang="en-US" dirty="0" smtClean="0"/>
              <a:t>“Authors are requested to provide the names and full addresses (including e-mail address) of up to four potential referees…”</a:t>
            </a:r>
            <a:endParaRPr lang="en-US" dirty="0"/>
          </a:p>
        </p:txBody>
      </p:sp>
      <p:pic>
        <p:nvPicPr>
          <p:cNvPr id="3" name="Picture 2"/>
          <p:cNvPicPr>
            <a:picLocks noChangeAspect="1"/>
          </p:cNvPicPr>
          <p:nvPr/>
        </p:nvPicPr>
        <p:blipFill>
          <a:blip r:embed="rId2" cstate="print"/>
          <a:stretch>
            <a:fillRect/>
          </a:stretch>
        </p:blipFill>
        <p:spPr>
          <a:xfrm>
            <a:off x="480177" y="1556792"/>
            <a:ext cx="1681437" cy="2234881"/>
          </a:xfrm>
          <a:prstGeom prst="rect">
            <a:avLst/>
          </a:prstGeom>
          <a:ln>
            <a:solidFill>
              <a:schemeClr val="tx1"/>
            </a:solidFill>
          </a:ln>
        </p:spPr>
      </p:pic>
      <p:pic>
        <p:nvPicPr>
          <p:cNvPr id="7" name="Picture 6"/>
          <p:cNvPicPr>
            <a:picLocks noChangeAspect="1"/>
          </p:cNvPicPr>
          <p:nvPr/>
        </p:nvPicPr>
        <p:blipFill>
          <a:blip r:embed="rId3" cstate="print"/>
          <a:stretch>
            <a:fillRect/>
          </a:stretch>
        </p:blipFill>
        <p:spPr>
          <a:xfrm>
            <a:off x="6997321" y="3068960"/>
            <a:ext cx="1607127" cy="2209800"/>
          </a:xfrm>
          <a:prstGeom prst="rect">
            <a:avLst/>
          </a:prstGeom>
        </p:spPr>
      </p:pic>
      <p:sp>
        <p:nvSpPr>
          <p:cNvPr id="11" name="Oval 10"/>
          <p:cNvSpPr/>
          <p:nvPr/>
        </p:nvSpPr>
        <p:spPr>
          <a:xfrm>
            <a:off x="6518007" y="1899464"/>
            <a:ext cx="533400" cy="304800"/>
          </a:xfrm>
          <a:prstGeom prst="ellipse">
            <a:avLst/>
          </a:prstGeom>
          <a:noFill/>
          <a:ln w="28575"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p:nvSpPr>
        <p:spPr>
          <a:xfrm>
            <a:off x="6036075" y="4349340"/>
            <a:ext cx="838200" cy="381000"/>
          </a:xfrm>
          <a:prstGeom prst="ellipse">
            <a:avLst/>
          </a:prstGeom>
          <a:noFill/>
          <a:ln w="28575" cmpd="sng">
            <a:solidFill>
              <a:srgbClr val="B5002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1102983" y="5649373"/>
            <a:ext cx="6768752" cy="707886"/>
          </a:xfrm>
          <a:prstGeom prst="rect">
            <a:avLst/>
          </a:prstGeom>
          <a:noFill/>
          <a:ln>
            <a:solidFill>
              <a:srgbClr val="FF9900"/>
            </a:solidFill>
          </a:ln>
        </p:spPr>
        <p:txBody>
          <a:bodyPr wrap="square" rtlCol="0">
            <a:spAutoFit/>
          </a:bodyPr>
          <a:lstStyle/>
          <a:p>
            <a:pPr algn="ctr"/>
            <a:r>
              <a:rPr lang="en-US" sz="2000" dirty="0" err="1">
                <a:solidFill>
                  <a:schemeClr val="tx1">
                    <a:lumMod val="75000"/>
                  </a:schemeClr>
                </a:solidFill>
                <a:ea typeface="Lucida Grande"/>
                <a:cs typeface="Calibri"/>
              </a:rPr>
              <a:t>Verifique</a:t>
            </a:r>
            <a:r>
              <a:rPr lang="en-US" sz="2000" dirty="0">
                <a:solidFill>
                  <a:schemeClr val="tx1">
                    <a:lumMod val="75000"/>
                  </a:schemeClr>
                </a:solidFill>
                <a:ea typeface="Lucida Grande"/>
                <a:cs typeface="Calibri"/>
              </a:rPr>
              <a:t> </a:t>
            </a:r>
            <a:r>
              <a:rPr lang="en-US" sz="2000" dirty="0" err="1">
                <a:solidFill>
                  <a:schemeClr val="tx1">
                    <a:lumMod val="75000"/>
                  </a:schemeClr>
                </a:solidFill>
                <a:ea typeface="Lucida Grande"/>
                <a:cs typeface="Calibri"/>
              </a:rPr>
              <a:t>las</a:t>
            </a:r>
            <a:r>
              <a:rPr lang="en-US" sz="2000" dirty="0">
                <a:solidFill>
                  <a:schemeClr val="tx1">
                    <a:lumMod val="75000"/>
                  </a:schemeClr>
                </a:solidFill>
                <a:ea typeface="Lucida Grande"/>
                <a:cs typeface="Calibri"/>
              </a:rPr>
              <a:t> </a:t>
            </a:r>
            <a:r>
              <a:rPr lang="en-US" sz="2000" dirty="0" err="1">
                <a:solidFill>
                  <a:schemeClr val="tx1">
                    <a:lumMod val="75000"/>
                  </a:schemeClr>
                </a:solidFill>
                <a:ea typeface="Lucida Grande"/>
                <a:cs typeface="Calibri"/>
              </a:rPr>
              <a:t>directrices</a:t>
            </a:r>
            <a:r>
              <a:rPr lang="en-US" sz="2000" dirty="0">
                <a:solidFill>
                  <a:schemeClr val="tx1">
                    <a:lumMod val="75000"/>
                  </a:schemeClr>
                </a:solidFill>
                <a:ea typeface="Lucida Grande"/>
                <a:cs typeface="Calibri"/>
              </a:rPr>
              <a:t> de la </a:t>
            </a:r>
            <a:r>
              <a:rPr lang="en-US" sz="2000" dirty="0" err="1">
                <a:solidFill>
                  <a:schemeClr val="tx1">
                    <a:lumMod val="75000"/>
                  </a:schemeClr>
                </a:solidFill>
                <a:ea typeface="Lucida Grande"/>
                <a:cs typeface="Calibri"/>
              </a:rPr>
              <a:t>revista</a:t>
            </a:r>
            <a:r>
              <a:rPr lang="en-US" sz="2000" dirty="0">
                <a:solidFill>
                  <a:schemeClr val="tx1">
                    <a:lumMod val="75000"/>
                  </a:schemeClr>
                </a:solidFill>
                <a:ea typeface="Lucida Grande"/>
                <a:cs typeface="Calibri"/>
              </a:rPr>
              <a:t> para </a:t>
            </a:r>
            <a:r>
              <a:rPr lang="en-US" sz="2000" dirty="0" err="1">
                <a:solidFill>
                  <a:schemeClr val="tx1">
                    <a:lumMod val="75000"/>
                  </a:schemeClr>
                </a:solidFill>
                <a:ea typeface="Lucida Grande"/>
                <a:cs typeface="Calibri"/>
              </a:rPr>
              <a:t>determinar</a:t>
            </a:r>
            <a:r>
              <a:rPr lang="en-US" sz="2000" dirty="0">
                <a:solidFill>
                  <a:schemeClr val="tx1">
                    <a:lumMod val="75000"/>
                  </a:schemeClr>
                </a:solidFill>
                <a:ea typeface="Lucida Grande"/>
                <a:cs typeface="Calibri"/>
              </a:rPr>
              <a:t> </a:t>
            </a:r>
            <a:r>
              <a:rPr lang="en-US" sz="2000" dirty="0" err="1">
                <a:solidFill>
                  <a:schemeClr val="tx1">
                    <a:lumMod val="75000"/>
                  </a:schemeClr>
                </a:solidFill>
                <a:ea typeface="Lucida Grande"/>
                <a:cs typeface="Calibri"/>
              </a:rPr>
              <a:t>cuántos</a:t>
            </a:r>
            <a:r>
              <a:rPr lang="en-US" sz="2000" dirty="0">
                <a:solidFill>
                  <a:schemeClr val="tx1">
                    <a:lumMod val="75000"/>
                  </a:schemeClr>
                </a:solidFill>
                <a:ea typeface="Lucida Grande"/>
                <a:cs typeface="Calibri"/>
              </a:rPr>
              <a:t> </a:t>
            </a:r>
            <a:r>
              <a:rPr lang="en-US" sz="2000" dirty="0" err="1">
                <a:solidFill>
                  <a:schemeClr val="tx1">
                    <a:lumMod val="75000"/>
                  </a:schemeClr>
                </a:solidFill>
                <a:ea typeface="Lucida Grande"/>
                <a:cs typeface="Calibri"/>
              </a:rPr>
              <a:t>revisores</a:t>
            </a:r>
            <a:r>
              <a:rPr lang="en-US" sz="2000" dirty="0">
                <a:solidFill>
                  <a:schemeClr val="tx1">
                    <a:lumMod val="75000"/>
                  </a:schemeClr>
                </a:solidFill>
                <a:ea typeface="Lucida Grande"/>
                <a:cs typeface="Calibri"/>
              </a:rPr>
              <a:t> se </a:t>
            </a:r>
            <a:r>
              <a:rPr lang="en-US" sz="2000" dirty="0" err="1" smtClean="0">
                <a:solidFill>
                  <a:schemeClr val="tx1">
                    <a:lumMod val="75000"/>
                  </a:schemeClr>
                </a:solidFill>
                <a:ea typeface="Lucida Grande"/>
                <a:cs typeface="Calibri"/>
              </a:rPr>
              <a:t>requieren</a:t>
            </a:r>
            <a:endParaRPr lang="en-US" sz="2000" dirty="0">
              <a:solidFill>
                <a:schemeClr val="tx1">
                  <a:lumMod val="75000"/>
                </a:schemeClr>
              </a:solidFill>
              <a:cs typeface="Calibri"/>
            </a:endParaRPr>
          </a:p>
        </p:txBody>
      </p:sp>
      <p:sp>
        <p:nvSpPr>
          <p:cNvPr id="15" name="Rounded Rectangle 14"/>
          <p:cNvSpPr/>
          <p:nvPr/>
        </p:nvSpPr>
        <p:spPr>
          <a:xfrm>
            <a:off x="1320895" y="4930595"/>
            <a:ext cx="1224136" cy="360040"/>
          </a:xfrm>
          <a:prstGeom prst="roundRect">
            <a:avLst/>
          </a:prstGeom>
          <a:noFill/>
          <a:ln w="28575"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3272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heel(1)">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11" grpId="0" animBg="1"/>
      <p:bldP spid="12" grpId="0" animBg="1"/>
      <p:bldP spid="14" grpId="0" animBg="1"/>
      <p:bldP spid="1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304800"/>
            <a:ext cx="3810000" cy="854281"/>
          </a:xfrm>
        </p:spPr>
        <p:txBody>
          <a:bodyPr/>
          <a:lstStyle/>
          <a:p>
            <a:pPr algn="ctr"/>
            <a:r>
              <a:rPr lang="es-MX" noProof="0" dirty="0" smtClean="0"/>
              <a:t>Recomendando evaluadores</a:t>
            </a:r>
            <a:endParaRPr lang="es-MX" noProof="0" dirty="0"/>
          </a:p>
        </p:txBody>
      </p:sp>
      <p:sp>
        <p:nvSpPr>
          <p:cNvPr id="16" name="15 Marcador de pie de página"/>
          <p:cNvSpPr>
            <a:spLocks noGrp="1"/>
          </p:cNvSpPr>
          <p:nvPr>
            <p:ph type="ftr" sz="quarter" idx="11"/>
          </p:nvPr>
        </p:nvSpPr>
        <p:spPr/>
        <p:txBody>
          <a:bodyPr/>
          <a:lstStyle/>
          <a:p>
            <a:endParaRPr lang="en-US" dirty="0">
              <a:solidFill>
                <a:srgbClr val="494949"/>
              </a:solidFill>
            </a:endParaRPr>
          </a:p>
        </p:txBody>
      </p:sp>
      <p:sp>
        <p:nvSpPr>
          <p:cNvPr id="6" name="5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63</a:t>
            </a:fld>
            <a:endParaRPr lang="en-US" dirty="0">
              <a:solidFill>
                <a:srgbClr val="494949"/>
              </a:solidFill>
            </a:endParaRPr>
          </a:p>
        </p:txBody>
      </p:sp>
      <p:sp>
        <p:nvSpPr>
          <p:cNvPr id="8" name="Rounded Rectangle 7"/>
          <p:cNvSpPr/>
          <p:nvPr/>
        </p:nvSpPr>
        <p:spPr>
          <a:xfrm>
            <a:off x="485900" y="1837098"/>
            <a:ext cx="2209800" cy="7620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a:t>
            </a:r>
            <a:r>
              <a:rPr lang="en-US" sz="2400" b="1" dirty="0" err="1" smtClean="0"/>
              <a:t>Dónde</a:t>
            </a:r>
            <a:r>
              <a:rPr lang="en-US" sz="2400" b="1" dirty="0" smtClean="0"/>
              <a:t> </a:t>
            </a:r>
            <a:r>
              <a:rPr lang="en-US" sz="2400" b="1" dirty="0" err="1" smtClean="0"/>
              <a:t>encontrarlos</a:t>
            </a:r>
            <a:r>
              <a:rPr lang="en-US" sz="2400" b="1" dirty="0" smtClean="0"/>
              <a:t>?</a:t>
            </a:r>
            <a:endParaRPr lang="en-US" sz="2400" b="1" dirty="0"/>
          </a:p>
        </p:txBody>
      </p:sp>
      <p:sp>
        <p:nvSpPr>
          <p:cNvPr id="7" name="Rounded Rectangle 6"/>
          <p:cNvSpPr/>
          <p:nvPr/>
        </p:nvSpPr>
        <p:spPr>
          <a:xfrm>
            <a:off x="3457700" y="1837098"/>
            <a:ext cx="5181600" cy="762000"/>
          </a:xfrm>
          <a:prstGeom prst="roundRect">
            <a:avLst/>
          </a:prstGeom>
          <a:solidFill>
            <a:schemeClr val="bg1"/>
          </a:solid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chemeClr val="accent3"/>
                </a:solidFill>
              </a:rPr>
              <a:t>De </a:t>
            </a:r>
            <a:r>
              <a:rPr lang="en-US" sz="2400" b="1" dirty="0" err="1" smtClean="0">
                <a:solidFill>
                  <a:schemeClr val="accent3"/>
                </a:solidFill>
              </a:rPr>
              <a:t>sus</a:t>
            </a:r>
            <a:r>
              <a:rPr lang="en-US" sz="2400" b="1" dirty="0" smtClean="0">
                <a:solidFill>
                  <a:schemeClr val="accent3"/>
                </a:solidFill>
              </a:rPr>
              <a:t> </a:t>
            </a:r>
            <a:r>
              <a:rPr lang="en-US" sz="2400" b="1" dirty="0" err="1" smtClean="0">
                <a:solidFill>
                  <a:schemeClr val="accent3"/>
                </a:solidFill>
              </a:rPr>
              <a:t>lecturas</a:t>
            </a:r>
            <a:r>
              <a:rPr lang="en-US" sz="2400" b="1" dirty="0" smtClean="0">
                <a:solidFill>
                  <a:schemeClr val="accent3"/>
                </a:solidFill>
              </a:rPr>
              <a:t> / </a:t>
            </a:r>
            <a:r>
              <a:rPr lang="en-US" sz="2400" b="1" dirty="0" err="1" smtClean="0">
                <a:solidFill>
                  <a:schemeClr val="accent3"/>
                </a:solidFill>
              </a:rPr>
              <a:t>referencias</a:t>
            </a:r>
            <a:r>
              <a:rPr lang="en-US" sz="2400" b="1" dirty="0" smtClean="0">
                <a:solidFill>
                  <a:schemeClr val="accent3"/>
                </a:solidFill>
              </a:rPr>
              <a:t>, </a:t>
            </a:r>
            <a:r>
              <a:rPr lang="en-US" sz="2400" b="1" dirty="0" err="1" smtClean="0">
                <a:solidFill>
                  <a:schemeClr val="accent3"/>
                </a:solidFill>
              </a:rPr>
              <a:t>creación</a:t>
            </a:r>
            <a:r>
              <a:rPr lang="en-US" sz="2400" b="1" dirty="0" smtClean="0">
                <a:solidFill>
                  <a:schemeClr val="accent3"/>
                </a:solidFill>
              </a:rPr>
              <a:t> de </a:t>
            </a:r>
            <a:r>
              <a:rPr lang="en-US" sz="2400" b="1" dirty="0" err="1" smtClean="0">
                <a:solidFill>
                  <a:schemeClr val="accent3"/>
                </a:solidFill>
              </a:rPr>
              <a:t>redes</a:t>
            </a:r>
            <a:r>
              <a:rPr lang="en-US" sz="2400" b="1" dirty="0" smtClean="0">
                <a:solidFill>
                  <a:schemeClr val="accent3"/>
                </a:solidFill>
              </a:rPr>
              <a:t> en </a:t>
            </a:r>
            <a:r>
              <a:rPr lang="en-US" sz="2400" b="1" dirty="0" err="1" smtClean="0">
                <a:solidFill>
                  <a:schemeClr val="accent3"/>
                </a:solidFill>
              </a:rPr>
              <a:t>las</a:t>
            </a:r>
            <a:r>
              <a:rPr lang="en-US" sz="2400" b="1" dirty="0" smtClean="0">
                <a:solidFill>
                  <a:schemeClr val="accent3"/>
                </a:solidFill>
              </a:rPr>
              <a:t> </a:t>
            </a:r>
            <a:r>
              <a:rPr lang="en-US" sz="2400" b="1" dirty="0" err="1" smtClean="0">
                <a:solidFill>
                  <a:schemeClr val="accent3"/>
                </a:solidFill>
              </a:rPr>
              <a:t>conferencias</a:t>
            </a:r>
            <a:endParaRPr lang="en-US" sz="2400" b="1" dirty="0">
              <a:solidFill>
                <a:schemeClr val="accent3"/>
              </a:solidFill>
            </a:endParaRPr>
          </a:p>
        </p:txBody>
      </p:sp>
      <p:sp>
        <p:nvSpPr>
          <p:cNvPr id="13" name="Right Arrow 12"/>
          <p:cNvSpPr/>
          <p:nvPr/>
        </p:nvSpPr>
        <p:spPr>
          <a:xfrm>
            <a:off x="2848100" y="2103798"/>
            <a:ext cx="457200" cy="228600"/>
          </a:xfrm>
          <a:prstGeom prst="rightArrow">
            <a:avLst/>
          </a:prstGeom>
          <a:solidFill>
            <a:schemeClr val="accent3"/>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485900" y="2845210"/>
            <a:ext cx="2209800" cy="7620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¿De alto </a:t>
            </a:r>
            <a:r>
              <a:rPr lang="en-US" sz="2400" b="1" dirty="0" err="1" smtClean="0"/>
              <a:t>nivel</a:t>
            </a:r>
            <a:r>
              <a:rPr lang="en-US" sz="2400" b="1" dirty="0"/>
              <a:t>?</a:t>
            </a:r>
          </a:p>
        </p:txBody>
      </p:sp>
      <p:sp>
        <p:nvSpPr>
          <p:cNvPr id="9" name="Rounded Rectangle 8"/>
          <p:cNvSpPr/>
          <p:nvPr/>
        </p:nvSpPr>
        <p:spPr>
          <a:xfrm>
            <a:off x="3457700" y="2845210"/>
            <a:ext cx="5181600" cy="762000"/>
          </a:xfrm>
          <a:prstGeom prst="roundRect">
            <a:avLst/>
          </a:prstGeom>
          <a:solidFill>
            <a:schemeClr val="bg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solidFill>
                  <a:schemeClr val="accent1"/>
                </a:solidFill>
              </a:rPr>
              <a:t>Trate</a:t>
            </a:r>
            <a:r>
              <a:rPr lang="en-US" sz="2400" b="1" dirty="0" smtClean="0">
                <a:solidFill>
                  <a:schemeClr val="accent1"/>
                </a:solidFill>
              </a:rPr>
              <a:t> </a:t>
            </a:r>
            <a:r>
              <a:rPr lang="en-US" sz="2400" b="1" dirty="0" err="1" smtClean="0">
                <a:solidFill>
                  <a:schemeClr val="accent1"/>
                </a:solidFill>
              </a:rPr>
              <a:t>que</a:t>
            </a:r>
            <a:r>
              <a:rPr lang="en-US" sz="2400" b="1" dirty="0" smtClean="0">
                <a:solidFill>
                  <a:schemeClr val="accent1"/>
                </a:solidFill>
              </a:rPr>
              <a:t> los </a:t>
            </a:r>
            <a:r>
              <a:rPr lang="en-US" sz="2400" b="1" dirty="0" err="1" smtClean="0">
                <a:solidFill>
                  <a:schemeClr val="accent1"/>
                </a:solidFill>
              </a:rPr>
              <a:t>investigadores</a:t>
            </a:r>
            <a:r>
              <a:rPr lang="en-US" sz="2400" b="1" dirty="0" smtClean="0">
                <a:solidFill>
                  <a:schemeClr val="accent1"/>
                </a:solidFill>
              </a:rPr>
              <a:t> </a:t>
            </a:r>
            <a:r>
              <a:rPr lang="en-US" sz="2400" b="1" dirty="0" err="1" smtClean="0">
                <a:solidFill>
                  <a:schemeClr val="accent1"/>
                </a:solidFill>
              </a:rPr>
              <a:t>sean</a:t>
            </a:r>
            <a:r>
              <a:rPr lang="en-US" sz="2400" b="1" dirty="0" smtClean="0">
                <a:solidFill>
                  <a:schemeClr val="accent1"/>
                </a:solidFill>
              </a:rPr>
              <a:t> de </a:t>
            </a:r>
            <a:r>
              <a:rPr lang="en-US" sz="2400" b="1" dirty="0" err="1" smtClean="0">
                <a:solidFill>
                  <a:schemeClr val="accent1"/>
                </a:solidFill>
              </a:rPr>
              <a:t>nivel</a:t>
            </a:r>
            <a:r>
              <a:rPr lang="en-US" sz="2400" b="1" dirty="0" smtClean="0">
                <a:solidFill>
                  <a:schemeClr val="accent1"/>
                </a:solidFill>
              </a:rPr>
              <a:t> </a:t>
            </a:r>
            <a:r>
              <a:rPr lang="en-US" sz="2400" b="1" dirty="0" err="1" smtClean="0">
                <a:solidFill>
                  <a:schemeClr val="accent1"/>
                </a:solidFill>
              </a:rPr>
              <a:t>medio</a:t>
            </a:r>
            <a:endParaRPr lang="en-US" sz="2400" b="1" dirty="0">
              <a:solidFill>
                <a:schemeClr val="accent1"/>
              </a:solidFill>
            </a:endParaRPr>
          </a:p>
        </p:txBody>
      </p:sp>
      <p:sp>
        <p:nvSpPr>
          <p:cNvPr id="14" name="Right Arrow 13"/>
          <p:cNvSpPr/>
          <p:nvPr/>
        </p:nvSpPr>
        <p:spPr>
          <a:xfrm>
            <a:off x="2848100" y="3111910"/>
            <a:ext cx="457200" cy="228600"/>
          </a:xfrm>
          <a:prstGeom prst="rightArrow">
            <a:avLst/>
          </a:prstGeom>
          <a:solidFill>
            <a:schemeClr val="accent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462863" y="3853322"/>
            <a:ext cx="2209800" cy="762000"/>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a:t>
            </a:r>
            <a:r>
              <a:rPr lang="en-US" sz="2400" b="1" dirty="0" err="1" smtClean="0"/>
              <a:t>Qué</a:t>
            </a:r>
            <a:r>
              <a:rPr lang="en-US" sz="2400" b="1" dirty="0" smtClean="0"/>
              <a:t> </a:t>
            </a:r>
            <a:r>
              <a:rPr lang="en-US" sz="2400" b="1" dirty="0" err="1" smtClean="0"/>
              <a:t>evitar</a:t>
            </a:r>
            <a:r>
              <a:rPr lang="en-US" sz="2400" b="1" dirty="0" smtClean="0"/>
              <a:t>?</a:t>
            </a:r>
            <a:endParaRPr lang="en-US" sz="2400" b="1" dirty="0"/>
          </a:p>
        </p:txBody>
      </p:sp>
      <p:sp>
        <p:nvSpPr>
          <p:cNvPr id="11" name="Rounded Rectangle 10"/>
          <p:cNvSpPr/>
          <p:nvPr/>
        </p:nvSpPr>
        <p:spPr>
          <a:xfrm>
            <a:off x="3432977" y="3853322"/>
            <a:ext cx="5181600" cy="762000"/>
          </a:xfrm>
          <a:prstGeom prst="roundRect">
            <a:avLst/>
          </a:prstGeom>
          <a:solidFill>
            <a:schemeClr val="bg1"/>
          </a:solid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solidFill>
                  <a:schemeClr val="tx2"/>
                </a:solidFill>
              </a:rPr>
              <a:t>Colaboradores</a:t>
            </a:r>
            <a:r>
              <a:rPr lang="en-US" sz="2400" b="1" dirty="0" smtClean="0">
                <a:solidFill>
                  <a:schemeClr val="tx2"/>
                </a:solidFill>
              </a:rPr>
              <a:t> (</a:t>
            </a:r>
            <a:r>
              <a:rPr lang="en-US" sz="2400" b="1" dirty="0" err="1" smtClean="0">
                <a:solidFill>
                  <a:schemeClr val="tx2"/>
                </a:solidFill>
              </a:rPr>
              <a:t>últimos</a:t>
            </a:r>
            <a:r>
              <a:rPr lang="en-US" sz="2400" b="1" dirty="0" smtClean="0">
                <a:solidFill>
                  <a:schemeClr val="tx2"/>
                </a:solidFill>
              </a:rPr>
              <a:t> 5 </a:t>
            </a:r>
            <a:r>
              <a:rPr lang="en-US" sz="2400" b="1" dirty="0" err="1" smtClean="0">
                <a:solidFill>
                  <a:schemeClr val="tx2"/>
                </a:solidFill>
              </a:rPr>
              <a:t>años</a:t>
            </a:r>
            <a:r>
              <a:rPr lang="en-US" sz="2400" b="1" dirty="0" smtClean="0">
                <a:solidFill>
                  <a:schemeClr val="tx2"/>
                </a:solidFill>
              </a:rPr>
              <a:t>),</a:t>
            </a:r>
          </a:p>
          <a:p>
            <a:pPr algn="ctr"/>
            <a:r>
              <a:rPr lang="en-US" sz="2400" b="1" dirty="0" err="1" smtClean="0">
                <a:solidFill>
                  <a:schemeClr val="tx2"/>
                </a:solidFill>
              </a:rPr>
              <a:t>Investigadores</a:t>
            </a:r>
            <a:r>
              <a:rPr lang="en-US" sz="2400" b="1" dirty="0" smtClean="0">
                <a:solidFill>
                  <a:schemeClr val="tx2"/>
                </a:solidFill>
              </a:rPr>
              <a:t> de la </a:t>
            </a:r>
            <a:r>
              <a:rPr lang="en-US" sz="2400" b="1" dirty="0" err="1" smtClean="0">
                <a:solidFill>
                  <a:schemeClr val="tx2"/>
                </a:solidFill>
              </a:rPr>
              <a:t>misma</a:t>
            </a:r>
            <a:r>
              <a:rPr lang="en-US" sz="2400" b="1" dirty="0" smtClean="0">
                <a:solidFill>
                  <a:schemeClr val="tx2"/>
                </a:solidFill>
              </a:rPr>
              <a:t> </a:t>
            </a:r>
            <a:r>
              <a:rPr lang="en-US" sz="2400" b="1" dirty="0" err="1" smtClean="0">
                <a:solidFill>
                  <a:schemeClr val="tx2"/>
                </a:solidFill>
              </a:rPr>
              <a:t>institución</a:t>
            </a:r>
            <a:endParaRPr lang="en-US" sz="2400" b="1" dirty="0">
              <a:solidFill>
                <a:schemeClr val="tx2"/>
              </a:solidFill>
            </a:endParaRPr>
          </a:p>
        </p:txBody>
      </p:sp>
      <p:sp>
        <p:nvSpPr>
          <p:cNvPr id="15" name="Right Arrow 14"/>
          <p:cNvSpPr/>
          <p:nvPr/>
        </p:nvSpPr>
        <p:spPr>
          <a:xfrm>
            <a:off x="2848100" y="4120022"/>
            <a:ext cx="457200" cy="228600"/>
          </a:xfrm>
          <a:prstGeom prst="rightArrow">
            <a:avLst/>
          </a:prstGeom>
          <a:solidFill>
            <a:schemeClr val="accent2"/>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ounded Rectangle 2"/>
          <p:cNvSpPr/>
          <p:nvPr/>
        </p:nvSpPr>
        <p:spPr>
          <a:xfrm>
            <a:off x="462863" y="4861434"/>
            <a:ext cx="8153400" cy="864096"/>
          </a:xfrm>
          <a:prstGeom prst="roundRect">
            <a:avLst/>
          </a:prstGeom>
          <a:solidFill>
            <a:srgbClr val="512AA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i="1" u="sng" dirty="0" err="1" smtClean="0"/>
              <a:t>Lista</a:t>
            </a:r>
            <a:r>
              <a:rPr lang="en-US" sz="2400" b="1" i="1" u="sng" dirty="0" smtClean="0"/>
              <a:t> </a:t>
            </a:r>
            <a:r>
              <a:rPr lang="en-US" sz="2400" b="1" i="1" u="sng" dirty="0" err="1" smtClean="0"/>
              <a:t>internacional</a:t>
            </a:r>
            <a:r>
              <a:rPr lang="en-US" sz="2400" b="1" i="1" u="sng" dirty="0" smtClean="0"/>
              <a:t>:</a:t>
            </a:r>
            <a:r>
              <a:rPr lang="en-US" sz="2400" b="1" dirty="0" smtClean="0"/>
              <a:t> </a:t>
            </a:r>
          </a:p>
          <a:p>
            <a:pPr algn="ctr"/>
            <a:r>
              <a:rPr lang="en-US" sz="2200" b="1" dirty="0" smtClean="0"/>
              <a:t>1 o 2 de Asia, 1 o 2 de Europa, y 1 o 2 de </a:t>
            </a:r>
            <a:r>
              <a:rPr lang="en-US" sz="2200" b="1" dirty="0" err="1" smtClean="0"/>
              <a:t>América</a:t>
            </a:r>
            <a:endParaRPr lang="en-US" sz="2200" b="1" dirty="0"/>
          </a:p>
        </p:txBody>
      </p:sp>
      <p:sp>
        <p:nvSpPr>
          <p:cNvPr id="5" name="TextBox 4"/>
          <p:cNvSpPr txBox="1"/>
          <p:nvPr/>
        </p:nvSpPr>
        <p:spPr>
          <a:xfrm>
            <a:off x="2123728" y="5912897"/>
            <a:ext cx="4752528" cy="707886"/>
          </a:xfrm>
          <a:prstGeom prst="rect">
            <a:avLst/>
          </a:prstGeom>
          <a:noFill/>
          <a:ln>
            <a:solidFill>
              <a:srgbClr val="FF9900"/>
            </a:solidFill>
          </a:ln>
        </p:spPr>
        <p:txBody>
          <a:bodyPr wrap="square" rtlCol="0">
            <a:spAutoFit/>
          </a:bodyPr>
          <a:lstStyle/>
          <a:p>
            <a:pPr algn="ctr"/>
            <a:r>
              <a:rPr lang="en-US" sz="2000" dirty="0" err="1">
                <a:solidFill>
                  <a:schemeClr val="tx1">
                    <a:lumMod val="75000"/>
                  </a:schemeClr>
                </a:solidFill>
                <a:ea typeface="Lucida Grande"/>
                <a:cs typeface="Calibri"/>
              </a:rPr>
              <a:t>Recomiende</a:t>
            </a:r>
            <a:r>
              <a:rPr lang="en-US" sz="2000" dirty="0">
                <a:solidFill>
                  <a:schemeClr val="tx1">
                    <a:lumMod val="75000"/>
                  </a:schemeClr>
                </a:solidFill>
                <a:ea typeface="Lucida Grande"/>
                <a:cs typeface="Calibri"/>
              </a:rPr>
              <a:t> </a:t>
            </a:r>
            <a:r>
              <a:rPr lang="en-US" sz="2000" dirty="0" err="1">
                <a:solidFill>
                  <a:schemeClr val="tx1">
                    <a:lumMod val="75000"/>
                  </a:schemeClr>
                </a:solidFill>
                <a:ea typeface="Lucida Grande"/>
                <a:cs typeface="Calibri"/>
              </a:rPr>
              <a:t>investigadores</a:t>
            </a:r>
            <a:r>
              <a:rPr lang="en-US" sz="2000" dirty="0">
                <a:solidFill>
                  <a:schemeClr val="tx1">
                    <a:lumMod val="75000"/>
                  </a:schemeClr>
                </a:solidFill>
                <a:ea typeface="Lucida Grande"/>
                <a:cs typeface="Calibri"/>
              </a:rPr>
              <a:t> de </a:t>
            </a:r>
            <a:r>
              <a:rPr lang="en-US" sz="2000" dirty="0" err="1">
                <a:solidFill>
                  <a:schemeClr val="tx1">
                    <a:lumMod val="75000"/>
                  </a:schemeClr>
                </a:solidFill>
                <a:ea typeface="Lucida Grande"/>
                <a:cs typeface="Calibri"/>
              </a:rPr>
              <a:t>nivel</a:t>
            </a:r>
            <a:r>
              <a:rPr lang="en-US" sz="2000" dirty="0">
                <a:solidFill>
                  <a:schemeClr val="tx1">
                    <a:lumMod val="75000"/>
                  </a:schemeClr>
                </a:solidFill>
                <a:ea typeface="Lucida Grande"/>
                <a:cs typeface="Calibri"/>
              </a:rPr>
              <a:t> </a:t>
            </a:r>
          </a:p>
          <a:p>
            <a:pPr algn="ctr"/>
            <a:r>
              <a:rPr lang="en-US" sz="2000" dirty="0" err="1">
                <a:solidFill>
                  <a:schemeClr val="tx1">
                    <a:lumMod val="75000"/>
                  </a:schemeClr>
                </a:solidFill>
                <a:ea typeface="Lucida Grande"/>
                <a:cs typeface="Calibri"/>
              </a:rPr>
              <a:t>medio</a:t>
            </a:r>
            <a:r>
              <a:rPr lang="en-US" sz="2000" dirty="0">
                <a:solidFill>
                  <a:schemeClr val="tx1">
                    <a:lumMod val="75000"/>
                  </a:schemeClr>
                </a:solidFill>
                <a:ea typeface="Lucida Grande"/>
                <a:cs typeface="Calibri"/>
              </a:rPr>
              <a:t> de </a:t>
            </a:r>
            <a:r>
              <a:rPr lang="en-US" sz="2000" dirty="0" err="1">
                <a:solidFill>
                  <a:schemeClr val="tx1">
                    <a:lumMod val="75000"/>
                  </a:schemeClr>
                </a:solidFill>
                <a:ea typeface="Lucida Grande"/>
                <a:cs typeface="Calibri"/>
              </a:rPr>
              <a:t>diferentes</a:t>
            </a:r>
            <a:r>
              <a:rPr lang="en-US" sz="2000" dirty="0">
                <a:solidFill>
                  <a:schemeClr val="tx1">
                    <a:lumMod val="75000"/>
                  </a:schemeClr>
                </a:solidFill>
                <a:ea typeface="Lucida Grande"/>
                <a:cs typeface="Calibri"/>
              </a:rPr>
              <a:t> </a:t>
            </a:r>
            <a:r>
              <a:rPr lang="en-US" sz="2000" dirty="0" err="1">
                <a:solidFill>
                  <a:schemeClr val="tx1">
                    <a:lumMod val="75000"/>
                  </a:schemeClr>
                </a:solidFill>
                <a:ea typeface="Lucida Grande"/>
                <a:cs typeface="Calibri"/>
              </a:rPr>
              <a:t>países</a:t>
            </a:r>
            <a:endParaRPr lang="en-US" sz="2000" dirty="0">
              <a:solidFill>
                <a:schemeClr val="tx1">
                  <a:lumMod val="75000"/>
                </a:schemeClr>
              </a:solidFill>
              <a:cs typeface="Calibri"/>
            </a:endParaRPr>
          </a:p>
        </p:txBody>
      </p:sp>
    </p:spTree>
    <p:extLst>
      <p:ext uri="{BB962C8B-B14F-4D97-AF65-F5344CB8AC3E}">
        <p14:creationId xmlns:p14="http://schemas.microsoft.com/office/powerpoint/2010/main" val="984838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13" grpId="0" animBg="1"/>
      <p:bldP spid="10" grpId="0" animBg="1"/>
      <p:bldP spid="9" grpId="0" animBg="1"/>
      <p:bldP spid="14" grpId="0" animBg="1"/>
      <p:bldP spid="12" grpId="0" animBg="1"/>
      <p:bldP spid="11" grpId="0" animBg="1"/>
      <p:bldP spid="15" grpId="0" animBg="1"/>
      <p:bldP spid="3" grpId="0" animBg="1"/>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0835" y="3429000"/>
            <a:ext cx="2346970" cy="311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8832" y="3429000"/>
            <a:ext cx="2555756" cy="311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Marcador de pie de página"/>
          <p:cNvSpPr>
            <a:spLocks noGrp="1"/>
          </p:cNvSpPr>
          <p:nvPr>
            <p:ph type="ftr" sz="quarter" idx="11"/>
          </p:nvPr>
        </p:nvSpPr>
        <p:spPr/>
        <p:txBody>
          <a:bodyPr/>
          <a:lstStyle/>
          <a:p>
            <a:endParaRPr lang="en-US" dirty="0"/>
          </a:p>
        </p:txBody>
      </p:sp>
      <p:sp>
        <p:nvSpPr>
          <p:cNvPr id="3" name="2 Marcador de número de diapositiva"/>
          <p:cNvSpPr>
            <a:spLocks noGrp="1"/>
          </p:cNvSpPr>
          <p:nvPr>
            <p:ph type="sldNum" sz="quarter" idx="12"/>
          </p:nvPr>
        </p:nvSpPr>
        <p:spPr>
          <a:xfrm>
            <a:off x="6529450" y="6468481"/>
            <a:ext cx="2102887" cy="359869"/>
          </a:xfrm>
        </p:spPr>
        <p:txBody>
          <a:bodyPr/>
          <a:lstStyle/>
          <a:p>
            <a:fld id="{F2AE7022-7237-4923-8AD8-50E9DAF5E693}" type="slidenum">
              <a:rPr lang="en-US" smtClean="0"/>
              <a:pPr/>
              <a:t>64</a:t>
            </a:fld>
            <a:endParaRPr lang="en-US" dirty="0"/>
          </a:p>
        </p:txBody>
      </p:sp>
      <p:sp>
        <p:nvSpPr>
          <p:cNvPr id="9" name="Rectangle 4"/>
          <p:cNvSpPr/>
          <p:nvPr/>
        </p:nvSpPr>
        <p:spPr>
          <a:xfrm>
            <a:off x="1916875" y="1303784"/>
            <a:ext cx="5181600" cy="1981200"/>
          </a:xfrm>
          <a:prstGeom prst="rect">
            <a:avLst/>
          </a:prstGeom>
          <a:ln>
            <a:solidFill>
              <a:schemeClr val="tx1">
                <a:lumMod val="40000"/>
                <a:lumOff val="60000"/>
              </a:schemeClr>
            </a:solidFill>
          </a:ln>
        </p:spPr>
        <p:txBody>
          <a:bodyPr vert="horz" lIns="91440" tIns="45720" rIns="91440" bIns="45720" rtlCol="0" anchor="ctr">
            <a:normAutofit/>
          </a:bodyPr>
          <a:lstStyle/>
          <a:p>
            <a:pPr algn="ctr" defTabSz="457200">
              <a:spcBef>
                <a:spcPct val="0"/>
              </a:spcBef>
            </a:pPr>
            <a:r>
              <a:rPr lang="en-US" sz="4200" dirty="0" err="1" smtClean="0">
                <a:solidFill>
                  <a:schemeClr val="tx2"/>
                </a:solidFill>
                <a:latin typeface="+mj-lt"/>
                <a:ea typeface="+mj-ea"/>
                <a:cs typeface="+mj-cs"/>
              </a:rPr>
              <a:t>Revisión</a:t>
            </a:r>
            <a:r>
              <a:rPr lang="en-US" sz="4200" dirty="0" smtClean="0">
                <a:solidFill>
                  <a:schemeClr val="tx2"/>
                </a:solidFill>
                <a:latin typeface="+mj-lt"/>
                <a:ea typeface="+mj-ea"/>
                <a:cs typeface="+mj-cs"/>
              </a:rPr>
              <a:t> </a:t>
            </a:r>
            <a:r>
              <a:rPr lang="en-US" sz="4200" dirty="0" err="1" smtClean="0">
                <a:solidFill>
                  <a:schemeClr val="tx2"/>
                </a:solidFill>
                <a:latin typeface="+mj-lt"/>
                <a:ea typeface="+mj-ea"/>
                <a:cs typeface="+mj-cs"/>
              </a:rPr>
              <a:t>por</a:t>
            </a:r>
            <a:r>
              <a:rPr lang="en-US" sz="4200" dirty="0" smtClean="0">
                <a:solidFill>
                  <a:schemeClr val="tx2"/>
                </a:solidFill>
                <a:latin typeface="+mj-lt"/>
                <a:ea typeface="+mj-ea"/>
                <a:cs typeface="+mj-cs"/>
              </a:rPr>
              <a:t> pares</a:t>
            </a:r>
            <a:endParaRPr lang="en-US" sz="4200" dirty="0">
              <a:solidFill>
                <a:schemeClr val="tx2"/>
              </a:solidFill>
              <a:latin typeface="+mj-lt"/>
              <a:ea typeface="+mj-ea"/>
              <a:cs typeface="+mj-cs"/>
            </a:endParaRPr>
          </a:p>
        </p:txBody>
      </p:sp>
    </p:spTree>
    <p:extLst>
      <p:ext uri="{BB962C8B-B14F-4D97-AF65-F5344CB8AC3E}">
        <p14:creationId xmlns:p14="http://schemas.microsoft.com/office/powerpoint/2010/main" val="304459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27"/>
                                        </p:tgtEl>
                                      </p:cBhvr>
                                    </p:animEffect>
                                    <p:set>
                                      <p:cBhvr>
                                        <p:cTn id="17" dur="1" fill="hold">
                                          <p:stCondLst>
                                            <p:cond delay="499"/>
                                          </p:stCondLst>
                                        </p:cTn>
                                        <p:tgtEl>
                                          <p:spTgt spid="1027"/>
                                        </p:tgtEl>
                                        <p:attrNameLst>
                                          <p:attrName>style.visibility</p:attrName>
                                        </p:attrNameLst>
                                      </p:cBhvr>
                                      <p:to>
                                        <p:strVal val="hidden"/>
                                      </p:to>
                                    </p:set>
                                  </p:childTnLst>
                                </p:cTn>
                              </p:par>
                            </p:childTnLst>
                          </p:cTn>
                        </p:par>
                        <p:par>
                          <p:cTn id="18" fill="hold">
                            <p:stCondLst>
                              <p:cond delay="500"/>
                            </p:stCondLst>
                            <p:childTnLst>
                              <p:par>
                                <p:cTn id="19" presetID="42" presetClass="path" presetSubtype="0" accel="50000" decel="50000" fill="hold" nodeType="afterEffect">
                                  <p:stCondLst>
                                    <p:cond delay="0"/>
                                  </p:stCondLst>
                                  <p:childTnLst>
                                    <p:animMotion origin="layout" path="M -1.22612E-6 5.9477E-7 L 0.13824 0.00278 " pathEditMode="relative" rAng="0" ptsTypes="AA">
                                      <p:cBhvr>
                                        <p:cTn id="20" dur="2000" fill="hold"/>
                                        <p:tgtEl>
                                          <p:spTgt spid="7"/>
                                        </p:tgtEl>
                                        <p:attrNameLst>
                                          <p:attrName>ppt_x</p:attrName>
                                          <p:attrName>ppt_y</p:attrName>
                                        </p:attrNameLst>
                                      </p:cBhvr>
                                      <p:rCtr x="6912"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b="1" noProof="0" dirty="0" smtClean="0"/>
              <a:t/>
            </a:r>
            <a:br>
              <a:rPr lang="es-MX" b="1" noProof="0" dirty="0" smtClean="0"/>
            </a:br>
            <a:r>
              <a:rPr lang="es-MX" noProof="0" dirty="0" smtClean="0"/>
              <a:t/>
            </a:r>
            <a:br>
              <a:rPr lang="es-MX" noProof="0" dirty="0" smtClean="0"/>
            </a:br>
            <a:r>
              <a:rPr lang="es-MX" b="1" noProof="0" dirty="0" smtClean="0"/>
              <a:t>Introducción</a:t>
            </a:r>
            <a:br>
              <a:rPr lang="es-MX" b="1" noProof="0" dirty="0" smtClean="0"/>
            </a:br>
            <a:endParaRPr lang="es-MX" noProof="0" dirty="0"/>
          </a:p>
        </p:txBody>
      </p:sp>
      <p:sp>
        <p:nvSpPr>
          <p:cNvPr id="3" name="Content Placeholder 2"/>
          <p:cNvSpPr>
            <a:spLocks noGrp="1"/>
          </p:cNvSpPr>
          <p:nvPr>
            <p:ph idx="1"/>
          </p:nvPr>
        </p:nvSpPr>
        <p:spPr>
          <a:xfrm>
            <a:off x="611560" y="1628800"/>
            <a:ext cx="8135938" cy="1872307"/>
          </a:xfrm>
        </p:spPr>
        <p:txBody>
          <a:bodyPr>
            <a:noAutofit/>
          </a:bodyPr>
          <a:lstStyle/>
          <a:p>
            <a:r>
              <a:rPr lang="es-MX" sz="2800" b="1" noProof="0" dirty="0" smtClean="0"/>
              <a:t>Puede ser una experiencia positiva y valiosa</a:t>
            </a:r>
          </a:p>
          <a:p>
            <a:r>
              <a:rPr lang="es-MX" sz="2800" noProof="0" dirty="0" smtClean="0"/>
              <a:t>Evaluadores confirman la </a:t>
            </a:r>
            <a:r>
              <a:rPr lang="es-MX" sz="2800" noProof="0" dirty="0" smtClean="0">
                <a:solidFill>
                  <a:schemeClr val="accent1">
                    <a:lumMod val="50000"/>
                  </a:schemeClr>
                </a:solidFill>
              </a:rPr>
              <a:t>validez</a:t>
            </a:r>
            <a:r>
              <a:rPr lang="es-MX" sz="2800" noProof="0" dirty="0" smtClean="0"/>
              <a:t> de la ciencia reportada.</a:t>
            </a:r>
          </a:p>
          <a:p>
            <a:r>
              <a:rPr lang="es-MX" sz="2800" noProof="0" dirty="0" smtClean="0"/>
              <a:t>Expertos ofrecen su tiempo gratis para mejorar los manuscritos revisarlos y dar consejo sin costo </a:t>
            </a:r>
          </a:p>
          <a:p>
            <a:r>
              <a:rPr lang="es-MX" sz="2800" noProof="0" dirty="0" smtClean="0"/>
              <a:t>Manuscritos deben evolucionar hasta ser:</a:t>
            </a:r>
          </a:p>
          <a:p>
            <a:pPr lvl="1"/>
            <a:r>
              <a:rPr lang="es-MX" noProof="0" dirty="0" smtClean="0"/>
              <a:t>Más impactantes</a:t>
            </a:r>
          </a:p>
          <a:p>
            <a:pPr lvl="1"/>
            <a:r>
              <a:rPr lang="es-MX" dirty="0"/>
              <a:t>Sencillos de leer</a:t>
            </a:r>
          </a:p>
          <a:p>
            <a:pPr lvl="1"/>
            <a:r>
              <a:rPr lang="es-MX" noProof="0" dirty="0" smtClean="0"/>
              <a:t>Más </a:t>
            </a:r>
            <a:r>
              <a:rPr lang="es-MX" b="1" noProof="0" dirty="0" smtClean="0"/>
              <a:t>útiles</a:t>
            </a:r>
            <a:endParaRPr lang="es-MX" noProof="0" dirty="0" smtClean="0"/>
          </a:p>
        </p:txBody>
      </p:sp>
      <p:sp>
        <p:nvSpPr>
          <p:cNvPr id="6" name="5 Marcador de pie de página"/>
          <p:cNvSpPr>
            <a:spLocks noGrp="1"/>
          </p:cNvSpPr>
          <p:nvPr>
            <p:ph type="ftr" sz="quarter" idx="11"/>
          </p:nvPr>
        </p:nvSpPr>
        <p:spPr/>
        <p:txBody>
          <a:bodyPr/>
          <a:lstStyle/>
          <a:p>
            <a:endParaRPr lang="en-US" dirty="0">
              <a:solidFill>
                <a:srgbClr val="494949"/>
              </a:solidFill>
            </a:endParaRPr>
          </a:p>
        </p:txBody>
      </p:sp>
      <p:sp>
        <p:nvSpPr>
          <p:cNvPr id="4" name="3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65</a:t>
            </a:fld>
            <a:endParaRPr lang="en-US" dirty="0">
              <a:solidFill>
                <a:srgbClr val="494949"/>
              </a:solidFill>
            </a:endParaRPr>
          </a:p>
        </p:txBody>
      </p:sp>
      <p:pic>
        <p:nvPicPr>
          <p:cNvPr id="5" name="Picture 2"/>
          <p:cNvPicPr>
            <a:picLocks noChangeAspect="1" noChangeArrowheads="1"/>
          </p:cNvPicPr>
          <p:nvPr/>
        </p:nvPicPr>
        <p:blipFill>
          <a:blip r:embed="rId2" cstate="print"/>
          <a:srcRect b="19536"/>
          <a:stretch>
            <a:fillRect/>
          </a:stretch>
        </p:blipFill>
        <p:spPr bwMode="auto">
          <a:xfrm>
            <a:off x="5729280" y="4509120"/>
            <a:ext cx="3101163" cy="2016224"/>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endParaRPr lang="en-US" dirty="0"/>
          </a:p>
        </p:txBody>
      </p:sp>
      <p:sp>
        <p:nvSpPr>
          <p:cNvPr id="2" name="Title 1"/>
          <p:cNvSpPr>
            <a:spLocks noGrp="1"/>
          </p:cNvSpPr>
          <p:nvPr>
            <p:ph type="title"/>
          </p:nvPr>
        </p:nvSpPr>
        <p:spPr/>
        <p:txBody>
          <a:bodyPr>
            <a:normAutofit/>
          </a:bodyPr>
          <a:lstStyle/>
          <a:p>
            <a:r>
              <a:rPr lang="es-MX" noProof="0" dirty="0" smtClean="0"/>
              <a:t>Razones comunes para el rechazo</a:t>
            </a:r>
            <a:endParaRPr lang="es-MX" noProof="0" dirty="0"/>
          </a:p>
        </p:txBody>
      </p:sp>
      <p:sp>
        <p:nvSpPr>
          <p:cNvPr id="5" name="4 Marcador de número de diapositiva"/>
          <p:cNvSpPr>
            <a:spLocks noGrp="1"/>
          </p:cNvSpPr>
          <p:nvPr>
            <p:ph type="sldNum" sz="quarter" idx="12"/>
          </p:nvPr>
        </p:nvSpPr>
        <p:spPr/>
        <p:txBody>
          <a:bodyPr/>
          <a:lstStyle/>
          <a:p>
            <a:fld id="{F2AE7022-7237-4923-8AD8-50E9DAF5E693}" type="slidenum">
              <a:rPr lang="en-US" smtClean="0"/>
              <a:pPr/>
              <a:t>66</a:t>
            </a:fld>
            <a:endParaRPr lang="en-US" dirty="0"/>
          </a:p>
        </p:txBody>
      </p:sp>
      <p:sp>
        <p:nvSpPr>
          <p:cNvPr id="3" name="TextBox 2"/>
          <p:cNvSpPr txBox="1"/>
          <p:nvPr/>
        </p:nvSpPr>
        <p:spPr>
          <a:xfrm>
            <a:off x="539552" y="1628800"/>
            <a:ext cx="7560840" cy="4608512"/>
          </a:xfrm>
          <a:prstGeom prst="rect">
            <a:avLst/>
          </a:prstGeom>
          <a:noFill/>
        </p:spPr>
        <p:txBody>
          <a:bodyPr wrap="square" lIns="0" tIns="0" rIns="0" bIns="0" rtlCol="0">
            <a:noAutofit/>
          </a:bodyPr>
          <a:lstStyle/>
          <a:p>
            <a:pPr marL="177800" indent="-177800" algn="l">
              <a:spcBef>
                <a:spcPts val="800"/>
              </a:spcBef>
              <a:buClr>
                <a:schemeClr val="accent2"/>
              </a:buClr>
              <a:buSzPct val="100000"/>
              <a:buFont typeface="Arial"/>
              <a:buChar char="•"/>
            </a:pPr>
            <a:r>
              <a:rPr lang="es-ES" dirty="0" smtClean="0">
                <a:latin typeface="+mn-lt"/>
              </a:rPr>
              <a:t>Carece de estructura adecuada</a:t>
            </a:r>
          </a:p>
          <a:p>
            <a:pPr marL="177800" indent="-177800" algn="l">
              <a:spcBef>
                <a:spcPts val="800"/>
              </a:spcBef>
              <a:buClr>
                <a:schemeClr val="accent2"/>
              </a:buClr>
              <a:buSzPct val="100000"/>
              <a:buFont typeface="Arial"/>
              <a:buChar char="•"/>
            </a:pPr>
            <a:r>
              <a:rPr lang="es-ES" dirty="0" smtClean="0">
                <a:latin typeface="+mn-lt"/>
              </a:rPr>
              <a:t>No tiene nueva ciencia o no explica claramente qué hallazgos son ciencia nueva</a:t>
            </a:r>
          </a:p>
          <a:p>
            <a:pPr marL="177800" indent="-177800" algn="l">
              <a:spcBef>
                <a:spcPts val="800"/>
              </a:spcBef>
              <a:buClr>
                <a:schemeClr val="accent2"/>
              </a:buClr>
              <a:buSzPct val="100000"/>
              <a:buFont typeface="Arial"/>
              <a:buChar char="•"/>
            </a:pPr>
            <a:r>
              <a:rPr lang="es-ES" dirty="0"/>
              <a:t>C</a:t>
            </a:r>
            <a:r>
              <a:rPr lang="es-ES" dirty="0" smtClean="0">
                <a:latin typeface="+mn-lt"/>
              </a:rPr>
              <a:t>arece de referencias </a:t>
            </a:r>
          </a:p>
          <a:p>
            <a:pPr marL="177800" indent="-177800" algn="l">
              <a:spcBef>
                <a:spcPts val="800"/>
              </a:spcBef>
              <a:buClr>
                <a:schemeClr val="accent2"/>
              </a:buClr>
              <a:buSzPct val="100000"/>
              <a:buFont typeface="Arial"/>
              <a:buChar char="•"/>
            </a:pPr>
            <a:r>
              <a:rPr lang="es-ES" dirty="0"/>
              <a:t>L</a:t>
            </a:r>
            <a:r>
              <a:rPr lang="es-ES" dirty="0" smtClean="0">
                <a:latin typeface="+mn-lt"/>
              </a:rPr>
              <a:t>as teorías, conceptos o conclusiones no son totalmente compatibles con sus datos, argumentos e información</a:t>
            </a:r>
          </a:p>
          <a:p>
            <a:pPr marL="177800" indent="-177800" algn="l">
              <a:spcBef>
                <a:spcPts val="800"/>
              </a:spcBef>
              <a:buClr>
                <a:schemeClr val="accent2"/>
              </a:buClr>
              <a:buSzPct val="100000"/>
              <a:buFont typeface="Arial"/>
              <a:buChar char="•"/>
            </a:pPr>
            <a:r>
              <a:rPr lang="es-ES" dirty="0" smtClean="0">
                <a:latin typeface="+mn-lt"/>
              </a:rPr>
              <a:t>No proporciona suficiente información sobre los materiales y métodos para permitir a otros científicos a recrear el experimento</a:t>
            </a:r>
          </a:p>
          <a:p>
            <a:pPr marL="177800" indent="-177800" algn="l">
              <a:spcBef>
                <a:spcPts val="800"/>
              </a:spcBef>
              <a:buClr>
                <a:schemeClr val="accent2"/>
              </a:buClr>
              <a:buSzPct val="100000"/>
              <a:buFont typeface="Arial"/>
              <a:buChar char="•"/>
            </a:pPr>
            <a:r>
              <a:rPr lang="es-ES" dirty="0" smtClean="0">
                <a:latin typeface="+mn-lt"/>
              </a:rPr>
              <a:t>Carece de descripciones claras o explicaciones de: Las hipótesis, el diseño experimental, características de la muestra y las estadísticas descriptivas</a:t>
            </a:r>
          </a:p>
          <a:p>
            <a:pPr marL="177800" indent="-177800" algn="l">
              <a:spcBef>
                <a:spcPts val="800"/>
              </a:spcBef>
              <a:buClr>
                <a:schemeClr val="accent2"/>
              </a:buClr>
              <a:buSzPct val="100000"/>
              <a:buFont typeface="Arial"/>
              <a:buChar char="•"/>
            </a:pPr>
            <a:r>
              <a:rPr lang="es-ES" dirty="0" smtClean="0">
                <a:latin typeface="+mn-lt"/>
              </a:rPr>
              <a:t>Describe poco el diseño experimental , o el análisis estadístico es defectuoso</a:t>
            </a:r>
          </a:p>
          <a:p>
            <a:pPr marL="177800" indent="-177800" algn="l">
              <a:spcBef>
                <a:spcPts val="800"/>
              </a:spcBef>
              <a:buClr>
                <a:schemeClr val="accent2"/>
              </a:buClr>
              <a:buSzPct val="100000"/>
              <a:buFont typeface="Arial"/>
              <a:buChar char="•"/>
            </a:pPr>
            <a:r>
              <a:rPr lang="es-ES" dirty="0" smtClean="0">
                <a:latin typeface="+mn-lt"/>
              </a:rPr>
              <a:t>Tiene mala calidad lingüística</a:t>
            </a:r>
          </a:p>
          <a:p>
            <a:pPr marL="177800" indent="-177800" algn="l">
              <a:spcBef>
                <a:spcPts val="800"/>
              </a:spcBef>
              <a:buClr>
                <a:schemeClr val="accent2"/>
              </a:buClr>
              <a:buSzPct val="100000"/>
              <a:buFont typeface="Arial"/>
              <a:buChar char="•"/>
            </a:pPr>
            <a:r>
              <a:rPr lang="es-ES" dirty="0" smtClean="0"/>
              <a:t>Muchas editoriales tienen un sistema inicial de revisión editorial, para no sobrecargar a los revisores</a:t>
            </a:r>
            <a:endParaRPr lang="en-US" dirty="0" err="1" smtClean="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s-MX" noProof="0" dirty="0" smtClean="0"/>
              <a:t>Mejora su manuscrito</a:t>
            </a:r>
            <a:endParaRPr lang="es-MX" noProof="0" dirty="0"/>
          </a:p>
        </p:txBody>
      </p:sp>
      <p:sp>
        <p:nvSpPr>
          <p:cNvPr id="3" name="Content Placeholder 2"/>
          <p:cNvSpPr>
            <a:spLocks noGrp="1"/>
          </p:cNvSpPr>
          <p:nvPr>
            <p:ph idx="1"/>
          </p:nvPr>
        </p:nvSpPr>
        <p:spPr>
          <a:xfrm>
            <a:off x="325842" y="2564904"/>
            <a:ext cx="2393694" cy="3024336"/>
          </a:xfrm>
        </p:spPr>
        <p:txBody>
          <a:bodyPr>
            <a:normAutofit/>
          </a:bodyPr>
          <a:lstStyle/>
          <a:p>
            <a:pPr marL="0" indent="0">
              <a:buNone/>
            </a:pPr>
            <a:r>
              <a:rPr lang="es-MX" sz="2800" b="1" i="1" noProof="0" dirty="0" smtClean="0">
                <a:solidFill>
                  <a:srgbClr val="0081B1"/>
                </a:solidFill>
              </a:rPr>
              <a:t>¡Involúcrese!</a:t>
            </a:r>
            <a:br>
              <a:rPr lang="es-MX" sz="2800" b="1" i="1" noProof="0" dirty="0" smtClean="0">
                <a:solidFill>
                  <a:srgbClr val="0081B1"/>
                </a:solidFill>
              </a:rPr>
            </a:br>
            <a:r>
              <a:rPr lang="es-MX" sz="2800" b="1" i="1" noProof="0" dirty="0" smtClean="0">
                <a:solidFill>
                  <a:srgbClr val="0081B1"/>
                </a:solidFill>
              </a:rPr>
              <a:t/>
            </a:r>
            <a:br>
              <a:rPr lang="es-MX" sz="2800" b="1" i="1" noProof="0" dirty="0" smtClean="0">
                <a:solidFill>
                  <a:srgbClr val="0081B1"/>
                </a:solidFill>
              </a:rPr>
            </a:br>
            <a:endParaRPr lang="es-MX" sz="2800" b="1" i="1" noProof="0" dirty="0" smtClean="0">
              <a:solidFill>
                <a:srgbClr val="0081B1"/>
              </a:solidFill>
            </a:endParaRPr>
          </a:p>
          <a:p>
            <a:pPr marL="0" indent="0">
              <a:buNone/>
            </a:pPr>
            <a:endParaRPr lang="es-MX" sz="2800" b="1" i="1" dirty="0">
              <a:solidFill>
                <a:srgbClr val="0081B1"/>
              </a:solidFill>
            </a:endParaRPr>
          </a:p>
          <a:p>
            <a:pPr marL="0" indent="0">
              <a:buNone/>
            </a:pPr>
            <a:endParaRPr lang="es-MX" sz="2800" b="1" i="1" noProof="0" dirty="0" smtClean="0">
              <a:solidFill>
                <a:srgbClr val="0081B1"/>
              </a:solidFill>
            </a:endParaRPr>
          </a:p>
          <a:p>
            <a:pPr marL="0" indent="0">
              <a:buNone/>
            </a:pPr>
            <a:r>
              <a:rPr lang="es-MX" sz="1800" b="1" i="1" noProof="0" dirty="0" smtClean="0">
                <a:solidFill>
                  <a:srgbClr val="0081B1"/>
                </a:solidFill>
              </a:rPr>
              <a:t>Springer Peer </a:t>
            </a:r>
            <a:r>
              <a:rPr lang="es-MX" sz="1800" b="1" i="1" noProof="0" dirty="0" err="1" smtClean="0">
                <a:solidFill>
                  <a:srgbClr val="0081B1"/>
                </a:solidFill>
              </a:rPr>
              <a:t>Review</a:t>
            </a:r>
            <a:r>
              <a:rPr lang="es-MX" sz="1800" b="1" i="1" noProof="0" dirty="0" smtClean="0">
                <a:solidFill>
                  <a:srgbClr val="0081B1"/>
                </a:solidFill>
              </a:rPr>
              <a:t>  </a:t>
            </a:r>
            <a:r>
              <a:rPr lang="es-MX" sz="1800" b="1" i="1" noProof="0" dirty="0" err="1" smtClean="0">
                <a:solidFill>
                  <a:srgbClr val="0081B1"/>
                </a:solidFill>
              </a:rPr>
              <a:t>Academy</a:t>
            </a:r>
            <a:r>
              <a:rPr lang="es-MX" sz="1800" b="1" i="1" noProof="0" dirty="0" smtClean="0">
                <a:solidFill>
                  <a:srgbClr val="0081B1"/>
                </a:solidFill>
              </a:rPr>
              <a:t> </a:t>
            </a:r>
            <a:endParaRPr lang="es-MX" sz="1800" noProof="0" dirty="0"/>
          </a:p>
        </p:txBody>
      </p:sp>
      <p:sp>
        <p:nvSpPr>
          <p:cNvPr id="7" name="6 Marcador de pie de página"/>
          <p:cNvSpPr>
            <a:spLocks noGrp="1"/>
          </p:cNvSpPr>
          <p:nvPr>
            <p:ph type="ftr" sz="quarter" idx="11"/>
          </p:nvPr>
        </p:nvSpPr>
        <p:spPr/>
        <p:txBody>
          <a:bodyPr/>
          <a:lstStyle/>
          <a:p>
            <a:endParaRPr lang="en-US" dirty="0">
              <a:solidFill>
                <a:srgbClr val="494949"/>
              </a:solidFill>
            </a:endParaRPr>
          </a:p>
        </p:txBody>
      </p:sp>
      <p:sp>
        <p:nvSpPr>
          <p:cNvPr id="8" name="7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67</a:t>
            </a:fld>
            <a:endParaRPr lang="en-US" dirty="0">
              <a:solidFill>
                <a:srgbClr val="494949"/>
              </a:solidFill>
            </a:endParaRPr>
          </a:p>
        </p:txBody>
      </p:sp>
      <p:sp>
        <p:nvSpPr>
          <p:cNvPr id="6" name="Rounded Rectangle 5"/>
          <p:cNvSpPr/>
          <p:nvPr/>
        </p:nvSpPr>
        <p:spPr>
          <a:xfrm>
            <a:off x="2719536" y="1484784"/>
            <a:ext cx="5884912" cy="720080"/>
          </a:xfrm>
          <a:prstGeom prst="roundRect">
            <a:avLst/>
          </a:prstGeom>
          <a:solidFill>
            <a:schemeClr val="tx2"/>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FFFFFF"/>
                </a:solidFill>
                <a:latin typeface="Calibri"/>
                <a:ea typeface="Lucida Grande"/>
                <a:cs typeface="Calibri"/>
              </a:rPr>
              <a:t>La </a:t>
            </a:r>
            <a:r>
              <a:rPr lang="en-US" sz="2400" b="1" dirty="0" err="1">
                <a:solidFill>
                  <a:srgbClr val="FFFFFF"/>
                </a:solidFill>
                <a:latin typeface="Calibri"/>
                <a:ea typeface="Lucida Grande"/>
                <a:cs typeface="Calibri"/>
              </a:rPr>
              <a:t>revisión</a:t>
            </a:r>
            <a:r>
              <a:rPr lang="en-US" sz="2400" b="1" dirty="0">
                <a:solidFill>
                  <a:srgbClr val="FFFFFF"/>
                </a:solidFill>
                <a:latin typeface="Calibri"/>
                <a:ea typeface="Lucida Grande"/>
                <a:cs typeface="Calibri"/>
              </a:rPr>
              <a:t> </a:t>
            </a:r>
            <a:r>
              <a:rPr lang="en-US" sz="2400" b="1" dirty="0" err="1">
                <a:solidFill>
                  <a:srgbClr val="FFFFFF"/>
                </a:solidFill>
                <a:latin typeface="Calibri"/>
                <a:ea typeface="Lucida Grande"/>
                <a:cs typeface="Calibri"/>
              </a:rPr>
              <a:t>por</a:t>
            </a:r>
            <a:r>
              <a:rPr lang="en-US" sz="2400" b="1" dirty="0">
                <a:solidFill>
                  <a:srgbClr val="FFFFFF"/>
                </a:solidFill>
                <a:latin typeface="Calibri"/>
                <a:ea typeface="Lucida Grande"/>
                <a:cs typeface="Calibri"/>
              </a:rPr>
              <a:t> pares </a:t>
            </a:r>
            <a:r>
              <a:rPr lang="en-US" sz="2400" b="1" dirty="0" err="1" smtClean="0">
                <a:solidFill>
                  <a:srgbClr val="FFFFFF"/>
                </a:solidFill>
                <a:latin typeface="Calibri"/>
                <a:ea typeface="Lucida Grande"/>
                <a:cs typeface="Calibri"/>
              </a:rPr>
              <a:t>es</a:t>
            </a:r>
            <a:r>
              <a:rPr lang="en-US" sz="2400" b="1" dirty="0" smtClean="0">
                <a:solidFill>
                  <a:srgbClr val="FFFFFF"/>
                </a:solidFill>
                <a:latin typeface="Calibri"/>
                <a:ea typeface="Lucida Grande"/>
                <a:cs typeface="Calibri"/>
              </a:rPr>
              <a:t> </a:t>
            </a:r>
            <a:r>
              <a:rPr lang="en-US" sz="2400" b="1" dirty="0">
                <a:solidFill>
                  <a:srgbClr val="FFFFFF"/>
                </a:solidFill>
                <a:latin typeface="Calibri"/>
                <a:ea typeface="Lucida Grande"/>
                <a:cs typeface="Calibri"/>
              </a:rPr>
              <a:t>un </a:t>
            </a:r>
            <a:r>
              <a:rPr lang="en-US" sz="2400" b="1" dirty="0" err="1">
                <a:solidFill>
                  <a:srgbClr val="FFFFFF"/>
                </a:solidFill>
                <a:latin typeface="Calibri"/>
                <a:ea typeface="Lucida Grande"/>
                <a:cs typeface="Calibri"/>
              </a:rPr>
              <a:t>proceso</a:t>
            </a:r>
            <a:r>
              <a:rPr lang="en-US" sz="2400" b="1" dirty="0">
                <a:solidFill>
                  <a:srgbClr val="FFFFFF"/>
                </a:solidFill>
                <a:latin typeface="Calibri"/>
                <a:ea typeface="Lucida Grande"/>
                <a:cs typeface="Calibri"/>
              </a:rPr>
              <a:t> </a:t>
            </a:r>
            <a:endParaRPr lang="en-US" sz="2400" b="1" dirty="0" smtClean="0">
              <a:solidFill>
                <a:srgbClr val="FFFFFF"/>
              </a:solidFill>
              <a:latin typeface="Calibri"/>
              <a:ea typeface="Lucida Grande"/>
              <a:cs typeface="Calibri"/>
            </a:endParaRPr>
          </a:p>
          <a:p>
            <a:pPr algn="ctr"/>
            <a:r>
              <a:rPr lang="en-US" sz="2400" b="1" dirty="0" err="1" smtClean="0">
                <a:solidFill>
                  <a:srgbClr val="FFFFFF"/>
                </a:solidFill>
                <a:latin typeface="Calibri"/>
                <a:ea typeface="Lucida Grande"/>
                <a:cs typeface="Calibri"/>
              </a:rPr>
              <a:t>positivo</a:t>
            </a:r>
            <a:r>
              <a:rPr lang="en-US" sz="2400" b="1" dirty="0" smtClean="0">
                <a:solidFill>
                  <a:srgbClr val="FFFFFF"/>
                </a:solidFill>
                <a:latin typeface="Calibri"/>
                <a:ea typeface="Lucida Grande"/>
                <a:cs typeface="Calibri"/>
              </a:rPr>
              <a:t> </a:t>
            </a:r>
            <a:r>
              <a:rPr lang="en-US" sz="2400" b="1" dirty="0" err="1">
                <a:solidFill>
                  <a:srgbClr val="FFFFFF"/>
                </a:solidFill>
                <a:latin typeface="Calibri"/>
                <a:ea typeface="Lucida Grande"/>
                <a:cs typeface="Calibri"/>
              </a:rPr>
              <a:t>que</a:t>
            </a:r>
            <a:r>
              <a:rPr lang="en-US" sz="2400" b="1" dirty="0">
                <a:solidFill>
                  <a:srgbClr val="FFFFFF"/>
                </a:solidFill>
                <a:latin typeface="Calibri"/>
                <a:ea typeface="Lucida Grande"/>
                <a:cs typeface="Calibri"/>
              </a:rPr>
              <a:t> </a:t>
            </a:r>
            <a:r>
              <a:rPr lang="en-US" sz="2400" b="1" dirty="0" err="1">
                <a:solidFill>
                  <a:srgbClr val="FFFFFF"/>
                </a:solidFill>
                <a:latin typeface="Calibri"/>
                <a:ea typeface="Lucida Grande"/>
                <a:cs typeface="Calibri"/>
              </a:rPr>
              <a:t>mejorará</a:t>
            </a:r>
            <a:r>
              <a:rPr lang="en-US" sz="2400" b="1" dirty="0">
                <a:solidFill>
                  <a:srgbClr val="FFFFFF"/>
                </a:solidFill>
                <a:latin typeface="Calibri"/>
                <a:ea typeface="Lucida Grande"/>
                <a:cs typeface="Calibri"/>
              </a:rPr>
              <a:t> </a:t>
            </a:r>
            <a:r>
              <a:rPr lang="en-US" sz="2400" b="1" dirty="0" err="1">
                <a:solidFill>
                  <a:srgbClr val="FFFFFF"/>
                </a:solidFill>
                <a:latin typeface="Calibri"/>
                <a:ea typeface="Lucida Grande"/>
                <a:cs typeface="Calibri"/>
              </a:rPr>
              <a:t>su</a:t>
            </a:r>
            <a:r>
              <a:rPr lang="en-US" sz="2400" b="1" dirty="0">
                <a:solidFill>
                  <a:srgbClr val="FFFFFF"/>
                </a:solidFill>
                <a:latin typeface="Calibri"/>
                <a:ea typeface="Lucida Grande"/>
                <a:cs typeface="Calibri"/>
              </a:rPr>
              <a:t> </a:t>
            </a:r>
            <a:r>
              <a:rPr lang="en-US" sz="2400" b="1" dirty="0" err="1">
                <a:solidFill>
                  <a:srgbClr val="FFFFFF"/>
                </a:solidFill>
                <a:latin typeface="Calibri"/>
                <a:ea typeface="Lucida Grande"/>
                <a:cs typeface="Calibri"/>
              </a:rPr>
              <a:t>manuscito</a:t>
            </a:r>
            <a:endParaRPr lang="en-US" sz="2400" b="1" dirty="0">
              <a:solidFill>
                <a:srgbClr val="FFFFFF"/>
              </a:solidFill>
              <a:latin typeface="Calibri"/>
              <a:cs typeface="Calibri"/>
            </a:endParaRPr>
          </a:p>
        </p:txBody>
      </p:sp>
      <p:sp>
        <p:nvSpPr>
          <p:cNvPr id="2" name="1 Rectángulo"/>
          <p:cNvSpPr/>
          <p:nvPr/>
        </p:nvSpPr>
        <p:spPr>
          <a:xfrm>
            <a:off x="755576" y="6165304"/>
            <a:ext cx="8190656" cy="307777"/>
          </a:xfrm>
          <a:prstGeom prst="rect">
            <a:avLst/>
          </a:prstGeom>
        </p:spPr>
        <p:txBody>
          <a:bodyPr wrap="square">
            <a:spAutoFit/>
          </a:bodyPr>
          <a:lstStyle/>
          <a:p>
            <a:pPr algn="r"/>
            <a:r>
              <a:rPr lang="es-MX" sz="1400" dirty="0">
                <a:hlinkClick r:id="rId3"/>
              </a:rPr>
              <a:t>http://</a:t>
            </a:r>
            <a:r>
              <a:rPr lang="es-MX" sz="1400" dirty="0" smtClean="0">
                <a:hlinkClick r:id="rId3"/>
              </a:rPr>
              <a:t>www.springer.com/gp/authors-editors/journal-author/peer-review-academy</a:t>
            </a:r>
            <a:r>
              <a:rPr lang="es-MX" sz="1400" dirty="0" smtClean="0"/>
              <a:t> </a:t>
            </a:r>
            <a:endParaRPr lang="es-MX" sz="1400"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9536" y="2545748"/>
            <a:ext cx="6388968" cy="3619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descr="http://upload.wikimedia.org/wikipedia/commons/thumb/c/cb/Singapore_Road_Signs_-_Warning_Sign_-_Sharp_Deviation_1.svg/89px-Singapore_Road_Signs_-_Warning_Sign_-_Sharp_Deviation_1.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1936634" y="5354165"/>
            <a:ext cx="640871" cy="864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99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itle 1"/>
          <p:cNvSpPr>
            <a:spLocks noGrp="1"/>
          </p:cNvSpPr>
          <p:nvPr>
            <p:ph type="title"/>
          </p:nvPr>
        </p:nvSpPr>
        <p:spPr>
          <a:xfrm>
            <a:off x="3138032" y="247000"/>
            <a:ext cx="5867400" cy="854281"/>
          </a:xfrm>
        </p:spPr>
        <p:txBody>
          <a:bodyPr/>
          <a:lstStyle/>
          <a:p>
            <a:r>
              <a:rPr lang="es-MX" sz="2800" noProof="0" dirty="0" smtClean="0">
                <a:ea typeface="ＭＳ Ｐゴシック" panose="020B0600070205080204" pitchFamily="34" charset="-128"/>
              </a:rPr>
              <a:t>¿Qué están buscando los revisores?</a:t>
            </a:r>
          </a:p>
        </p:txBody>
      </p:sp>
      <p:sp>
        <p:nvSpPr>
          <p:cNvPr id="5" name="4 Marcador de pie de página"/>
          <p:cNvSpPr>
            <a:spLocks noGrp="1"/>
          </p:cNvSpPr>
          <p:nvPr>
            <p:ph type="ftr" sz="quarter" idx="11"/>
          </p:nvPr>
        </p:nvSpPr>
        <p:spPr/>
        <p:txBody>
          <a:bodyPr/>
          <a:lstStyle/>
          <a:p>
            <a:endParaRPr lang="en-US" dirty="0">
              <a:solidFill>
                <a:srgbClr val="494949"/>
              </a:solidFill>
            </a:endParaRPr>
          </a:p>
        </p:txBody>
      </p:sp>
      <p:sp>
        <p:nvSpPr>
          <p:cNvPr id="12" name="11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68</a:t>
            </a:fld>
            <a:endParaRPr lang="en-US" dirty="0">
              <a:solidFill>
                <a:srgbClr val="494949"/>
              </a:solidFill>
            </a:endParaRPr>
          </a:p>
        </p:txBody>
      </p:sp>
      <p:sp>
        <p:nvSpPr>
          <p:cNvPr id="3" name="Rounded Rectangle 2"/>
          <p:cNvSpPr/>
          <p:nvPr/>
        </p:nvSpPr>
        <p:spPr>
          <a:xfrm>
            <a:off x="683568" y="2438400"/>
            <a:ext cx="2819400" cy="762000"/>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La </a:t>
            </a:r>
            <a:r>
              <a:rPr lang="en-US" sz="2800" b="1" dirty="0" err="1" smtClean="0"/>
              <a:t>ciencia</a:t>
            </a:r>
            <a:endParaRPr lang="en-US" sz="2800" b="1" dirty="0"/>
          </a:p>
        </p:txBody>
      </p:sp>
      <p:sp>
        <p:nvSpPr>
          <p:cNvPr id="6" name="Rounded Rectangle 5"/>
          <p:cNvSpPr/>
          <p:nvPr/>
        </p:nvSpPr>
        <p:spPr>
          <a:xfrm>
            <a:off x="703888" y="4572000"/>
            <a:ext cx="2819400" cy="7620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El </a:t>
            </a:r>
            <a:r>
              <a:rPr lang="en-US" sz="2800" b="1" dirty="0" err="1" smtClean="0"/>
              <a:t>manuscrito</a:t>
            </a:r>
            <a:endParaRPr lang="en-US" sz="2800" b="1" dirty="0"/>
          </a:p>
        </p:txBody>
      </p:sp>
      <p:sp>
        <p:nvSpPr>
          <p:cNvPr id="7" name="Rounded Rectangle 6"/>
          <p:cNvSpPr/>
          <p:nvPr/>
        </p:nvSpPr>
        <p:spPr>
          <a:xfrm>
            <a:off x="3751888" y="1905000"/>
            <a:ext cx="4586464" cy="1828800"/>
          </a:xfrm>
          <a:prstGeom prst="roundRect">
            <a:avLst/>
          </a:prstGeom>
          <a:solidFill>
            <a:schemeClr val="bg1"/>
          </a:solid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Wingdings" charset="2"/>
              <a:buChar char="ü"/>
            </a:pPr>
            <a:r>
              <a:rPr lang="en-US" sz="2000" b="1" dirty="0" err="1" smtClean="0">
                <a:solidFill>
                  <a:schemeClr val="tx2"/>
                </a:solidFill>
              </a:rPr>
              <a:t>Hipótesis</a:t>
            </a:r>
            <a:r>
              <a:rPr lang="en-US" sz="2000" b="1" dirty="0" smtClean="0">
                <a:solidFill>
                  <a:schemeClr val="tx2"/>
                </a:solidFill>
              </a:rPr>
              <a:t> </a:t>
            </a:r>
            <a:r>
              <a:rPr lang="en-US" sz="2000" b="1" dirty="0" err="1" smtClean="0">
                <a:solidFill>
                  <a:schemeClr val="tx2"/>
                </a:solidFill>
              </a:rPr>
              <a:t>relevante</a:t>
            </a:r>
            <a:endParaRPr lang="en-US" sz="2000" b="1" dirty="0" smtClean="0">
              <a:solidFill>
                <a:schemeClr val="tx2"/>
              </a:solidFill>
            </a:endParaRPr>
          </a:p>
          <a:p>
            <a:pPr marL="342900" indent="-342900">
              <a:buFont typeface="Wingdings" charset="2"/>
              <a:buChar char="ü"/>
            </a:pPr>
            <a:r>
              <a:rPr lang="en-US" sz="2000" b="1" dirty="0" err="1" smtClean="0">
                <a:solidFill>
                  <a:schemeClr val="tx2"/>
                </a:solidFill>
              </a:rPr>
              <a:t>Buen</a:t>
            </a:r>
            <a:r>
              <a:rPr lang="en-US" sz="2000" b="1" dirty="0" smtClean="0">
                <a:solidFill>
                  <a:schemeClr val="tx2"/>
                </a:solidFill>
              </a:rPr>
              <a:t> </a:t>
            </a:r>
            <a:r>
              <a:rPr lang="en-US" sz="2000" b="1" dirty="0" err="1" smtClean="0">
                <a:solidFill>
                  <a:schemeClr val="tx2"/>
                </a:solidFill>
              </a:rPr>
              <a:t>diseño</a:t>
            </a:r>
            <a:r>
              <a:rPr lang="en-US" sz="2000" b="1" dirty="0" smtClean="0">
                <a:solidFill>
                  <a:schemeClr val="tx2"/>
                </a:solidFill>
              </a:rPr>
              <a:t> experimental</a:t>
            </a:r>
          </a:p>
          <a:p>
            <a:pPr marL="342900" indent="-342900">
              <a:buFont typeface="Wingdings" charset="2"/>
              <a:buChar char="ü"/>
            </a:pPr>
            <a:r>
              <a:rPr lang="en-US" sz="2000" b="1" dirty="0" err="1" smtClean="0">
                <a:solidFill>
                  <a:schemeClr val="tx2"/>
                </a:solidFill>
              </a:rPr>
              <a:t>Metodología</a:t>
            </a:r>
            <a:r>
              <a:rPr lang="en-US" sz="2000" b="1" dirty="0" smtClean="0">
                <a:solidFill>
                  <a:schemeClr val="tx2"/>
                </a:solidFill>
              </a:rPr>
              <a:t> </a:t>
            </a:r>
            <a:r>
              <a:rPr lang="en-US" sz="2000" b="1" dirty="0" err="1" smtClean="0">
                <a:solidFill>
                  <a:schemeClr val="tx2"/>
                </a:solidFill>
              </a:rPr>
              <a:t>apropiada</a:t>
            </a:r>
            <a:endParaRPr lang="en-US" sz="2000" b="1" dirty="0" smtClean="0">
              <a:solidFill>
                <a:schemeClr val="tx2"/>
              </a:solidFill>
            </a:endParaRPr>
          </a:p>
          <a:p>
            <a:pPr marL="342900" indent="-342900">
              <a:buFont typeface="Wingdings" charset="2"/>
              <a:buChar char="ü"/>
            </a:pPr>
            <a:r>
              <a:rPr lang="en-US" sz="2000" b="1" dirty="0" err="1" smtClean="0">
                <a:solidFill>
                  <a:schemeClr val="tx2"/>
                </a:solidFill>
              </a:rPr>
              <a:t>Buen</a:t>
            </a:r>
            <a:r>
              <a:rPr lang="en-US" sz="2000" b="1" dirty="0" smtClean="0">
                <a:solidFill>
                  <a:schemeClr val="tx2"/>
                </a:solidFill>
              </a:rPr>
              <a:t> </a:t>
            </a:r>
            <a:r>
              <a:rPr lang="en-US" sz="2000" b="1" dirty="0" err="1" smtClean="0">
                <a:solidFill>
                  <a:schemeClr val="tx2"/>
                </a:solidFill>
              </a:rPr>
              <a:t>análisis</a:t>
            </a:r>
            <a:r>
              <a:rPr lang="en-US" sz="2000" b="1" dirty="0" smtClean="0">
                <a:solidFill>
                  <a:schemeClr val="tx2"/>
                </a:solidFill>
              </a:rPr>
              <a:t> de datos</a:t>
            </a:r>
          </a:p>
          <a:p>
            <a:pPr marL="342900" indent="-342900">
              <a:buFont typeface="Wingdings" charset="2"/>
              <a:buChar char="ü"/>
            </a:pPr>
            <a:r>
              <a:rPr lang="en-US" sz="2000" b="1" dirty="0" err="1" smtClean="0">
                <a:solidFill>
                  <a:schemeClr val="tx2"/>
                </a:solidFill>
              </a:rPr>
              <a:t>Conclusiones</a:t>
            </a:r>
            <a:r>
              <a:rPr lang="en-US" sz="2000" b="1" dirty="0" smtClean="0">
                <a:solidFill>
                  <a:schemeClr val="tx2"/>
                </a:solidFill>
              </a:rPr>
              <a:t> </a:t>
            </a:r>
            <a:r>
              <a:rPr lang="en-US" sz="2000" b="1" dirty="0" err="1" smtClean="0">
                <a:solidFill>
                  <a:schemeClr val="tx2"/>
                </a:solidFill>
              </a:rPr>
              <a:t>válidas</a:t>
            </a:r>
            <a:endParaRPr lang="en-US" sz="2000" b="1" dirty="0">
              <a:solidFill>
                <a:schemeClr val="tx2"/>
              </a:solidFill>
            </a:endParaRPr>
          </a:p>
        </p:txBody>
      </p:sp>
      <p:sp>
        <p:nvSpPr>
          <p:cNvPr id="8" name="Rounded Rectangle 7"/>
          <p:cNvSpPr/>
          <p:nvPr/>
        </p:nvSpPr>
        <p:spPr>
          <a:xfrm>
            <a:off x="3729840" y="4038600"/>
            <a:ext cx="4608512" cy="1828800"/>
          </a:xfrm>
          <a:prstGeom prst="roundRect">
            <a:avLst/>
          </a:prstGeom>
          <a:solidFill>
            <a:schemeClr val="bg1"/>
          </a:solid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Wingdings" charset="2"/>
              <a:buChar char="ü"/>
            </a:pPr>
            <a:r>
              <a:rPr lang="en-US" sz="2000" b="1" dirty="0" err="1" smtClean="0">
                <a:solidFill>
                  <a:schemeClr val="accent1"/>
                </a:solidFill>
              </a:rPr>
              <a:t>Flujo</a:t>
            </a:r>
            <a:r>
              <a:rPr lang="en-US" sz="2000" b="1" dirty="0" smtClean="0">
                <a:solidFill>
                  <a:schemeClr val="accent1"/>
                </a:solidFill>
              </a:rPr>
              <a:t> </a:t>
            </a:r>
            <a:r>
              <a:rPr lang="en-US" sz="2000" b="1" dirty="0" err="1" smtClean="0">
                <a:solidFill>
                  <a:schemeClr val="accent1"/>
                </a:solidFill>
              </a:rPr>
              <a:t>lógico</a:t>
            </a:r>
            <a:r>
              <a:rPr lang="en-US" sz="2000" b="1" dirty="0" smtClean="0">
                <a:solidFill>
                  <a:schemeClr val="accent1"/>
                </a:solidFill>
              </a:rPr>
              <a:t> de la </a:t>
            </a:r>
            <a:r>
              <a:rPr lang="en-US" sz="2000" b="1" dirty="0" err="1" smtClean="0">
                <a:solidFill>
                  <a:schemeClr val="accent1"/>
                </a:solidFill>
              </a:rPr>
              <a:t>información</a:t>
            </a:r>
            <a:endParaRPr lang="en-US" sz="2000" b="1" dirty="0" smtClean="0">
              <a:solidFill>
                <a:schemeClr val="accent1"/>
              </a:solidFill>
            </a:endParaRPr>
          </a:p>
          <a:p>
            <a:pPr marL="342900" indent="-342900">
              <a:buFont typeface="Wingdings" charset="2"/>
              <a:buChar char="ü"/>
            </a:pPr>
            <a:r>
              <a:rPr lang="en-US" sz="2000" b="1" dirty="0" err="1" smtClean="0">
                <a:solidFill>
                  <a:schemeClr val="accent1"/>
                </a:solidFill>
              </a:rPr>
              <a:t>Estructura</a:t>
            </a:r>
            <a:r>
              <a:rPr lang="en-US" sz="2000" b="1" dirty="0" smtClean="0">
                <a:solidFill>
                  <a:schemeClr val="accent1"/>
                </a:solidFill>
              </a:rPr>
              <a:t> y </a:t>
            </a:r>
            <a:r>
              <a:rPr lang="en-US" sz="2000" b="1" dirty="0" err="1" smtClean="0">
                <a:solidFill>
                  <a:schemeClr val="accent1"/>
                </a:solidFill>
              </a:rPr>
              <a:t>formato</a:t>
            </a:r>
            <a:r>
              <a:rPr lang="en-US" sz="2000" b="1" dirty="0" smtClean="0">
                <a:solidFill>
                  <a:schemeClr val="accent1"/>
                </a:solidFill>
              </a:rPr>
              <a:t> del </a:t>
            </a:r>
            <a:r>
              <a:rPr lang="en-US" sz="2000" b="1" dirty="0" err="1" smtClean="0">
                <a:solidFill>
                  <a:schemeClr val="accent1"/>
                </a:solidFill>
              </a:rPr>
              <a:t>manuscrito</a:t>
            </a:r>
            <a:endParaRPr lang="en-US" sz="2000" b="1" dirty="0" smtClean="0">
              <a:solidFill>
                <a:schemeClr val="accent1"/>
              </a:solidFill>
            </a:endParaRPr>
          </a:p>
          <a:p>
            <a:pPr marL="342900" indent="-342900">
              <a:buFont typeface="Wingdings" charset="2"/>
              <a:buChar char="ü"/>
            </a:pPr>
            <a:r>
              <a:rPr lang="en-US" sz="2000" b="1" dirty="0" err="1" smtClean="0">
                <a:solidFill>
                  <a:schemeClr val="accent1"/>
                </a:solidFill>
              </a:rPr>
              <a:t>Referencias</a:t>
            </a:r>
            <a:r>
              <a:rPr lang="en-US" sz="2000" b="1" dirty="0" smtClean="0">
                <a:solidFill>
                  <a:schemeClr val="accent1"/>
                </a:solidFill>
              </a:rPr>
              <a:t> </a:t>
            </a:r>
            <a:r>
              <a:rPr lang="en-US" sz="2000" b="1" dirty="0" err="1" smtClean="0">
                <a:solidFill>
                  <a:schemeClr val="accent1"/>
                </a:solidFill>
              </a:rPr>
              <a:t>apropiadas</a:t>
            </a:r>
            <a:endParaRPr lang="en-US" sz="2000" b="1" dirty="0" smtClean="0">
              <a:solidFill>
                <a:schemeClr val="accent1"/>
              </a:solidFill>
            </a:endParaRPr>
          </a:p>
          <a:p>
            <a:pPr marL="342900" indent="-342900">
              <a:buFont typeface="Wingdings" charset="2"/>
              <a:buChar char="ü"/>
            </a:pPr>
            <a:r>
              <a:rPr lang="en-US" sz="2000" b="1" dirty="0" smtClean="0">
                <a:solidFill>
                  <a:schemeClr val="accent1"/>
                </a:solidFill>
              </a:rPr>
              <a:t>Alta </a:t>
            </a:r>
            <a:r>
              <a:rPr lang="en-US" sz="2000" b="1" dirty="0" err="1" smtClean="0">
                <a:solidFill>
                  <a:schemeClr val="accent1"/>
                </a:solidFill>
              </a:rPr>
              <a:t>legibilidad</a:t>
            </a:r>
            <a:endParaRPr lang="en-US" sz="2000" b="1" dirty="0">
              <a:solidFill>
                <a:schemeClr val="accent1"/>
              </a:solidFill>
            </a:endParaRPr>
          </a:p>
        </p:txBody>
      </p:sp>
      <p:sp>
        <p:nvSpPr>
          <p:cNvPr id="2" name="Rounded Rectangle 1"/>
          <p:cNvSpPr/>
          <p:nvPr/>
        </p:nvSpPr>
        <p:spPr>
          <a:xfrm>
            <a:off x="2195286" y="5056584"/>
            <a:ext cx="5112568" cy="9144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i="1" dirty="0" err="1" smtClean="0"/>
              <a:t>Resumen</a:t>
            </a:r>
            <a:r>
              <a:rPr lang="en-US" sz="2800" b="1" i="1" dirty="0" smtClean="0"/>
              <a:t> e </a:t>
            </a:r>
            <a:r>
              <a:rPr lang="en-US" sz="2800" b="1" i="1" dirty="0" err="1" smtClean="0"/>
              <a:t>introducción</a:t>
            </a:r>
            <a:endParaRPr lang="en-US" sz="2800" b="1" i="1" dirty="0"/>
          </a:p>
        </p:txBody>
      </p:sp>
      <p:sp>
        <p:nvSpPr>
          <p:cNvPr id="9" name="Rounded Rectangle 8"/>
          <p:cNvSpPr/>
          <p:nvPr/>
        </p:nvSpPr>
        <p:spPr>
          <a:xfrm>
            <a:off x="2195286" y="5186855"/>
            <a:ext cx="5112568" cy="9144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i="1" dirty="0" err="1" smtClean="0"/>
              <a:t>Métodos</a:t>
            </a:r>
            <a:endParaRPr lang="en-US" sz="2800" b="1" i="1" dirty="0"/>
          </a:p>
        </p:txBody>
      </p:sp>
      <p:sp>
        <p:nvSpPr>
          <p:cNvPr id="10" name="Rounded Rectangle 9"/>
          <p:cNvSpPr/>
          <p:nvPr/>
        </p:nvSpPr>
        <p:spPr>
          <a:xfrm>
            <a:off x="2555776" y="4876800"/>
            <a:ext cx="5112568" cy="9144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i="1" dirty="0" err="1" smtClean="0"/>
              <a:t>Resultados</a:t>
            </a:r>
            <a:r>
              <a:rPr lang="en-US" sz="2800" b="1" i="1" dirty="0" smtClean="0"/>
              <a:t> y </a:t>
            </a:r>
            <a:r>
              <a:rPr lang="en-US" sz="2800" b="1" i="1" dirty="0" err="1" smtClean="0"/>
              <a:t>cifras</a:t>
            </a:r>
            <a:endParaRPr lang="en-US" sz="2800" b="1" i="1" dirty="0"/>
          </a:p>
        </p:txBody>
      </p:sp>
      <p:sp>
        <p:nvSpPr>
          <p:cNvPr id="11" name="Rounded Rectangle 10"/>
          <p:cNvSpPr/>
          <p:nvPr/>
        </p:nvSpPr>
        <p:spPr>
          <a:xfrm>
            <a:off x="2210687" y="4953000"/>
            <a:ext cx="5112568" cy="9144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i="1" dirty="0" err="1" smtClean="0"/>
              <a:t>Discusión</a:t>
            </a:r>
            <a:endParaRPr lang="en-US" sz="2800" b="1" i="1" dirty="0"/>
          </a:p>
        </p:txBody>
      </p:sp>
    </p:spTree>
    <p:extLst>
      <p:ext uri="{BB962C8B-B14F-4D97-AF65-F5344CB8AC3E}">
        <p14:creationId xmlns:p14="http://schemas.microsoft.com/office/powerpoint/2010/main" val="2968020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bg/>
                                          </p:spTgt>
                                        </p:tgtEl>
                                        <p:attrNameLst>
                                          <p:attrName>style.visibility</p:attrName>
                                        </p:attrNameLst>
                                      </p:cBhvr>
                                      <p:to>
                                        <p:strVal val="visible"/>
                                      </p:to>
                                    </p:set>
                                    <p:animEffect transition="in" filter="fade">
                                      <p:cBhvr>
                                        <p:cTn id="11" dur="500"/>
                                        <p:tgtEl>
                                          <p:spTgt spid="7">
                                            <p:bg/>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
                                        </p:tgtEl>
                                      </p:cBhvr>
                                    </p:animEffect>
                                    <p:set>
                                      <p:cBhvr>
                                        <p:cTn id="24" dur="1" fill="hold">
                                          <p:stCondLst>
                                            <p:cond delay="499"/>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Effect transition="in" filter="fade">
                                      <p:cBhvr>
                                        <p:cTn id="29" dur="500"/>
                                        <p:tgtEl>
                                          <p:spTgt spid="7">
                                            <p:txEl>
                                              <p:pRg st="1" end="1"/>
                                            </p:txEl>
                                          </p:spTgt>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fade">
                                      <p:cBhvr>
                                        <p:cTn id="33" dur="500"/>
                                        <p:tgtEl>
                                          <p:spTgt spid="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
                                            <p:txEl>
                                              <p:pRg st="3" end="3"/>
                                            </p:txEl>
                                          </p:spTgt>
                                        </p:tgtEl>
                                        <p:attrNameLst>
                                          <p:attrName>style.visibility</p:attrName>
                                        </p:attrNameLst>
                                      </p:cBhvr>
                                      <p:to>
                                        <p:strVal val="visible"/>
                                      </p:to>
                                    </p:set>
                                    <p:animEffect transition="in" filter="fade">
                                      <p:cBhvr>
                                        <p:cTn id="48" dur="500"/>
                                        <p:tgtEl>
                                          <p:spTgt spid="7">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xEl>
                                              <p:pRg st="4" end="4"/>
                                            </p:txEl>
                                          </p:spTgt>
                                        </p:tgtEl>
                                        <p:attrNameLst>
                                          <p:attrName>style.visibility</p:attrName>
                                        </p:attrNameLst>
                                      </p:cBhvr>
                                      <p:to>
                                        <p:strVal val="visible"/>
                                      </p:to>
                                    </p:set>
                                    <p:animEffect transition="in" filter="fade">
                                      <p:cBhvr>
                                        <p:cTn id="63" dur="500"/>
                                        <p:tgtEl>
                                          <p:spTgt spid="7">
                                            <p:txEl>
                                              <p:pRg st="4" end="4"/>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11"/>
                                        </p:tgtEl>
                                      </p:cBhvr>
                                    </p:animEffect>
                                    <p:set>
                                      <p:cBhvr>
                                        <p:cTn id="73" dur="1" fill="hold">
                                          <p:stCondLst>
                                            <p:cond delay="499"/>
                                          </p:stCondLst>
                                        </p:cTn>
                                        <p:tgtEl>
                                          <p:spTgt spid="11"/>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fade">
                                      <p:cBhvr>
                                        <p:cTn id="78" dur="500"/>
                                        <p:tgtEl>
                                          <p:spTgt spid="6"/>
                                        </p:tgtEl>
                                      </p:cBhvr>
                                    </p:animEffect>
                                  </p:childTnLst>
                                </p:cTn>
                              </p:par>
                            </p:childTnLst>
                          </p:cTn>
                        </p:par>
                        <p:par>
                          <p:cTn id="79" fill="hold">
                            <p:stCondLst>
                              <p:cond delay="500"/>
                            </p:stCondLst>
                            <p:childTnLst>
                              <p:par>
                                <p:cTn id="80" presetID="10" presetClass="entr" presetSubtype="0" fill="hold" grpId="0" nodeType="afterEffect">
                                  <p:stCondLst>
                                    <p:cond delay="0"/>
                                  </p:stCondLst>
                                  <p:childTnLst>
                                    <p:set>
                                      <p:cBhvr>
                                        <p:cTn id="81" dur="1" fill="hold">
                                          <p:stCondLst>
                                            <p:cond delay="0"/>
                                          </p:stCondLst>
                                        </p:cTn>
                                        <p:tgtEl>
                                          <p:spTgt spid="8">
                                            <p:bg/>
                                          </p:spTgt>
                                        </p:tgtEl>
                                        <p:attrNameLst>
                                          <p:attrName>style.visibility</p:attrName>
                                        </p:attrNameLst>
                                      </p:cBhvr>
                                      <p:to>
                                        <p:strVal val="visible"/>
                                      </p:to>
                                    </p:set>
                                    <p:animEffect transition="in" filter="fade">
                                      <p:cBhvr>
                                        <p:cTn id="82" dur="500"/>
                                        <p:tgtEl>
                                          <p:spTgt spid="8">
                                            <p:bg/>
                                          </p:spTgt>
                                        </p:tgtEl>
                                      </p:cBhvr>
                                    </p:animEffec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8">
                                            <p:txEl>
                                              <p:pRg st="0" end="0"/>
                                            </p:txEl>
                                          </p:spTgt>
                                        </p:tgtEl>
                                        <p:attrNameLst>
                                          <p:attrName>style.visibility</p:attrName>
                                        </p:attrNameLst>
                                      </p:cBhvr>
                                      <p:to>
                                        <p:strVal val="visible"/>
                                      </p:to>
                                    </p:set>
                                    <p:animEffect transition="in" filter="fade">
                                      <p:cBhvr>
                                        <p:cTn id="86" dur="500"/>
                                        <p:tgtEl>
                                          <p:spTgt spid="8">
                                            <p:txEl>
                                              <p:pRg st="0" end="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8">
                                            <p:txEl>
                                              <p:pRg st="1" end="1"/>
                                            </p:txEl>
                                          </p:spTgt>
                                        </p:tgtEl>
                                        <p:attrNameLst>
                                          <p:attrName>style.visibility</p:attrName>
                                        </p:attrNameLst>
                                      </p:cBhvr>
                                      <p:to>
                                        <p:strVal val="visible"/>
                                      </p:to>
                                    </p:set>
                                    <p:animEffect transition="in" filter="fade">
                                      <p:cBhvr>
                                        <p:cTn id="91" dur="500"/>
                                        <p:tgtEl>
                                          <p:spTgt spid="8">
                                            <p:txEl>
                                              <p:pRg st="1" end="1"/>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8">
                                            <p:txEl>
                                              <p:pRg st="2" end="2"/>
                                            </p:txEl>
                                          </p:spTgt>
                                        </p:tgtEl>
                                        <p:attrNameLst>
                                          <p:attrName>style.visibility</p:attrName>
                                        </p:attrNameLst>
                                      </p:cBhvr>
                                      <p:to>
                                        <p:strVal val="visible"/>
                                      </p:to>
                                    </p:set>
                                    <p:animEffect transition="in" filter="fade">
                                      <p:cBhvr>
                                        <p:cTn id="96" dur="500"/>
                                        <p:tgtEl>
                                          <p:spTgt spid="8">
                                            <p:txEl>
                                              <p:pRg st="2" end="2"/>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8">
                                            <p:txEl>
                                              <p:pRg st="3" end="3"/>
                                            </p:txEl>
                                          </p:spTgt>
                                        </p:tgtEl>
                                        <p:attrNameLst>
                                          <p:attrName>style.visibility</p:attrName>
                                        </p:attrNameLst>
                                      </p:cBhvr>
                                      <p:to>
                                        <p:strVal val="visible"/>
                                      </p:to>
                                    </p:set>
                                    <p:animEffect transition="in" filter="fade">
                                      <p:cBhvr>
                                        <p:cTn id="101"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build="p" animBg="1"/>
      <p:bldP spid="8" grpId="0" uiExpand="1" build="p" animBg="1"/>
      <p:bldP spid="2" grpId="0" animBg="1"/>
      <p:bldP spid="2" grpId="1" animBg="1"/>
      <p:bldP spid="9" grpId="0" animBg="1"/>
      <p:bldP spid="9" grpId="1" animBg="1"/>
      <p:bldP spid="10" grpId="0" animBg="1"/>
      <p:bldP spid="10" grpId="1" animBg="1"/>
      <p:bldP spid="11" grpId="0" animBg="1"/>
      <p:bldP spid="11"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Proceso</a:t>
            </a:r>
            <a:endParaRPr lang="es-E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259" t="13754" r="15157" b="12514"/>
          <a:stretch/>
        </p:blipFill>
        <p:spPr bwMode="auto">
          <a:xfrm>
            <a:off x="0" y="1412776"/>
            <a:ext cx="9183757" cy="5393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8957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53344" y="2204864"/>
            <a:ext cx="5826968" cy="2198340"/>
          </a:xfrm>
          <a:prstGeom prst="rect">
            <a:avLst/>
          </a:prstGeom>
          <a:ln>
            <a:solidFill>
              <a:schemeClr val="tx1">
                <a:lumMod val="40000"/>
                <a:lumOff val="60000"/>
              </a:schemeClr>
            </a:solidFill>
          </a:ln>
        </p:spPr>
        <p:txBody>
          <a:bodyPr vert="horz" lIns="91440" tIns="45720" rIns="91440" bIns="45720" rtlCol="0" anchor="ctr">
            <a:normAutofit/>
          </a:bodyPr>
          <a:lstStyle/>
          <a:p>
            <a:pPr algn="ctr" defTabSz="457200">
              <a:lnSpc>
                <a:spcPts val="5100"/>
              </a:lnSpc>
              <a:spcBef>
                <a:spcPct val="0"/>
              </a:spcBef>
            </a:pPr>
            <a:r>
              <a:rPr lang="en-US" sz="4200" dirty="0" err="1" smtClean="0">
                <a:solidFill>
                  <a:schemeClr val="tx2"/>
                </a:solidFill>
                <a:latin typeface="+mj-lt"/>
                <a:ea typeface="+mj-ea"/>
                <a:cs typeface="+mj-cs"/>
              </a:rPr>
              <a:t>Dónde</a:t>
            </a:r>
            <a:r>
              <a:rPr lang="en-US" sz="4200" dirty="0" smtClean="0">
                <a:solidFill>
                  <a:schemeClr val="tx2"/>
                </a:solidFill>
                <a:latin typeface="+mj-lt"/>
                <a:ea typeface="+mj-ea"/>
                <a:cs typeface="+mj-cs"/>
              </a:rPr>
              <a:t> </a:t>
            </a:r>
            <a:r>
              <a:rPr lang="en-US" sz="4200" dirty="0" err="1" smtClean="0">
                <a:solidFill>
                  <a:schemeClr val="tx2"/>
                </a:solidFill>
                <a:latin typeface="+mj-lt"/>
                <a:ea typeface="+mj-ea"/>
                <a:cs typeface="+mj-cs"/>
              </a:rPr>
              <a:t>publicar</a:t>
            </a:r>
            <a:endParaRPr lang="en-US" sz="4200" dirty="0">
              <a:solidFill>
                <a:schemeClr val="tx2"/>
              </a:solidFill>
              <a:latin typeface="+mj-lt"/>
              <a:ea typeface="+mj-ea"/>
              <a:cs typeface="+mj-cs"/>
            </a:endParaRPr>
          </a:p>
        </p:txBody>
      </p:sp>
      <p:sp>
        <p:nvSpPr>
          <p:cNvPr id="6" name="5 Marcador de pie de página"/>
          <p:cNvSpPr>
            <a:spLocks noGrp="1"/>
          </p:cNvSpPr>
          <p:nvPr>
            <p:ph type="ftr" sz="quarter" idx="11"/>
          </p:nvPr>
        </p:nvSpPr>
        <p:spPr/>
        <p:txBody>
          <a:bodyPr/>
          <a:lstStyle/>
          <a:p>
            <a:endParaRPr lang="en-US" dirty="0"/>
          </a:p>
        </p:txBody>
      </p:sp>
      <p:sp>
        <p:nvSpPr>
          <p:cNvPr id="4" name="3 Marcador de número de diapositiva"/>
          <p:cNvSpPr>
            <a:spLocks noGrp="1"/>
          </p:cNvSpPr>
          <p:nvPr>
            <p:ph type="sldNum" sz="quarter" idx="12"/>
          </p:nvPr>
        </p:nvSpPr>
        <p:spPr/>
        <p:txBody>
          <a:bodyPr/>
          <a:lstStyle/>
          <a:p>
            <a:fld id="{F2AE7022-7237-4923-8AD8-50E9DAF5E693}" type="slidenum">
              <a:rPr lang="en-US" smtClean="0"/>
              <a:pPr/>
              <a:t>7</a:t>
            </a:fld>
            <a:endParaRPr lang="en-US" dirty="0"/>
          </a:p>
        </p:txBody>
      </p:sp>
    </p:spTree>
    <p:extLst>
      <p:ext uri="{BB962C8B-B14F-4D97-AF65-F5344CB8AC3E}">
        <p14:creationId xmlns:p14="http://schemas.microsoft.com/office/powerpoint/2010/main" val="51587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67544" y="1828800"/>
            <a:ext cx="8280920" cy="4191000"/>
          </a:xfrm>
          <a:prstGeom prst="rect">
            <a:avLst/>
          </a:prstGeom>
          <a:solidFill>
            <a:schemeClr val="bg1"/>
          </a:solidFill>
          <a:ln w="3175"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Oval 3"/>
          <p:cNvSpPr/>
          <p:nvPr/>
        </p:nvSpPr>
        <p:spPr>
          <a:xfrm>
            <a:off x="3256311" y="3429000"/>
            <a:ext cx="2667000" cy="990600"/>
          </a:xfrm>
          <a:prstGeom prst="ellipse">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err="1" smtClean="0"/>
              <a:t>Carta</a:t>
            </a:r>
            <a:r>
              <a:rPr lang="en-US" sz="3200" b="1" dirty="0" smtClean="0"/>
              <a:t> de </a:t>
            </a:r>
            <a:r>
              <a:rPr lang="en-US" sz="3200" b="1" dirty="0" err="1" smtClean="0"/>
              <a:t>respuesta</a:t>
            </a:r>
            <a:endParaRPr lang="en-US" sz="3200" b="1" dirty="0"/>
          </a:p>
        </p:txBody>
      </p:sp>
      <p:sp>
        <p:nvSpPr>
          <p:cNvPr id="8" name="Rounded Rectangle 7"/>
          <p:cNvSpPr/>
          <p:nvPr/>
        </p:nvSpPr>
        <p:spPr>
          <a:xfrm>
            <a:off x="2051720" y="2082552"/>
            <a:ext cx="5184576" cy="9144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err="1">
                <a:solidFill>
                  <a:srgbClr val="FFFFFF"/>
                </a:solidFill>
                <a:ea typeface="Lucida Grande"/>
                <a:cs typeface="Calibri"/>
              </a:rPr>
              <a:t>Responda</a:t>
            </a:r>
            <a:r>
              <a:rPr lang="en-US" sz="2600" b="1" dirty="0">
                <a:solidFill>
                  <a:srgbClr val="FFFFFF"/>
                </a:solidFill>
                <a:ea typeface="Lucida Grande"/>
                <a:cs typeface="Calibri"/>
              </a:rPr>
              <a:t> </a:t>
            </a:r>
            <a:r>
              <a:rPr lang="en-US" sz="2600" b="1" dirty="0" err="1" smtClean="0">
                <a:solidFill>
                  <a:srgbClr val="FFFFFF"/>
                </a:solidFill>
                <a:ea typeface="Lucida Grande"/>
                <a:cs typeface="Calibri"/>
              </a:rPr>
              <a:t>claramente</a:t>
            </a:r>
            <a:r>
              <a:rPr lang="en-US" sz="2600" b="1" dirty="0" smtClean="0">
                <a:solidFill>
                  <a:srgbClr val="FFFFFF"/>
                </a:solidFill>
                <a:ea typeface="Lucida Grande"/>
                <a:cs typeface="Calibri"/>
              </a:rPr>
              <a:t> </a:t>
            </a:r>
            <a:r>
              <a:rPr lang="en-US" sz="2600" b="1" dirty="0">
                <a:solidFill>
                  <a:srgbClr val="FFFFFF"/>
                </a:solidFill>
                <a:ea typeface="Lucida Grande"/>
                <a:cs typeface="Calibri"/>
              </a:rPr>
              <a:t>a </a:t>
            </a:r>
            <a:r>
              <a:rPr lang="en-US" sz="2600" b="1" dirty="0" err="1">
                <a:solidFill>
                  <a:srgbClr val="FFFFFF"/>
                </a:solidFill>
                <a:ea typeface="Lucida Grande"/>
                <a:cs typeface="Calibri"/>
              </a:rPr>
              <a:t>cada</a:t>
            </a:r>
            <a:r>
              <a:rPr lang="en-US" sz="2600" b="1" dirty="0">
                <a:solidFill>
                  <a:srgbClr val="FFFFFF"/>
                </a:solidFill>
                <a:ea typeface="Lucida Grande"/>
                <a:cs typeface="Calibri"/>
              </a:rPr>
              <a:t> </a:t>
            </a:r>
          </a:p>
          <a:p>
            <a:pPr algn="ctr"/>
            <a:r>
              <a:rPr lang="en-US" sz="2600" b="1" dirty="0" err="1">
                <a:solidFill>
                  <a:srgbClr val="FFFFFF"/>
                </a:solidFill>
                <a:ea typeface="Lucida Grande"/>
                <a:cs typeface="Calibri"/>
              </a:rPr>
              <a:t>comentario</a:t>
            </a:r>
            <a:r>
              <a:rPr lang="en-US" sz="2600" b="1" dirty="0">
                <a:solidFill>
                  <a:srgbClr val="FFFFFF"/>
                </a:solidFill>
                <a:ea typeface="Lucida Grande"/>
                <a:cs typeface="Calibri"/>
              </a:rPr>
              <a:t> de </a:t>
            </a:r>
            <a:r>
              <a:rPr lang="en-US" sz="2600" b="1" dirty="0" err="1">
                <a:solidFill>
                  <a:srgbClr val="FFFFFF"/>
                </a:solidFill>
                <a:ea typeface="Lucida Grande"/>
                <a:cs typeface="Calibri"/>
              </a:rPr>
              <a:t>sus</a:t>
            </a:r>
            <a:r>
              <a:rPr lang="en-US" sz="2600" b="1" dirty="0">
                <a:solidFill>
                  <a:srgbClr val="FFFFFF"/>
                </a:solidFill>
                <a:ea typeface="Lucida Grande"/>
                <a:cs typeface="Calibri"/>
              </a:rPr>
              <a:t> </a:t>
            </a:r>
            <a:r>
              <a:rPr lang="en-US" sz="2600" b="1" dirty="0" err="1">
                <a:solidFill>
                  <a:srgbClr val="FFFFFF"/>
                </a:solidFill>
                <a:ea typeface="Lucida Grande"/>
                <a:cs typeface="Calibri"/>
              </a:rPr>
              <a:t>revisores</a:t>
            </a:r>
            <a:endParaRPr lang="en-US" sz="2600" b="1" dirty="0">
              <a:solidFill>
                <a:srgbClr val="FFFFFF"/>
              </a:solidFill>
              <a:cs typeface="Calibri"/>
            </a:endParaRPr>
          </a:p>
        </p:txBody>
      </p:sp>
      <p:sp>
        <p:nvSpPr>
          <p:cNvPr id="9" name="Rounded Rectangle 8"/>
          <p:cNvSpPr/>
          <p:nvPr/>
        </p:nvSpPr>
        <p:spPr>
          <a:xfrm>
            <a:off x="863352" y="4838700"/>
            <a:ext cx="2286000" cy="9144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i="1" dirty="0" err="1" smtClean="0">
                <a:solidFill>
                  <a:srgbClr val="FFFF00"/>
                </a:solidFill>
              </a:rPr>
              <a:t>Fácil</a:t>
            </a:r>
            <a:r>
              <a:rPr lang="en-US" sz="2400" b="1" i="1" dirty="0" smtClean="0">
                <a:solidFill>
                  <a:srgbClr val="FFFF00"/>
                </a:solidFill>
              </a:rPr>
              <a:t> </a:t>
            </a:r>
            <a:r>
              <a:rPr lang="en-US" sz="2400" b="1" dirty="0" smtClean="0"/>
              <a:t>de </a:t>
            </a:r>
            <a:r>
              <a:rPr lang="en-US" sz="2400" b="1" dirty="0" err="1" smtClean="0"/>
              <a:t>ver</a:t>
            </a:r>
            <a:r>
              <a:rPr lang="en-US" sz="2400" b="1" dirty="0" smtClean="0"/>
              <a:t> los </a:t>
            </a:r>
            <a:r>
              <a:rPr lang="en-US" sz="2400" b="1" dirty="0" err="1" smtClean="0"/>
              <a:t>cambios</a:t>
            </a:r>
            <a:endParaRPr lang="en-US" sz="2400" b="1" dirty="0"/>
          </a:p>
        </p:txBody>
      </p:sp>
      <p:sp>
        <p:nvSpPr>
          <p:cNvPr id="10" name="TextBox 9"/>
          <p:cNvSpPr txBox="1"/>
          <p:nvPr/>
        </p:nvSpPr>
        <p:spPr>
          <a:xfrm>
            <a:off x="4368552" y="4581128"/>
            <a:ext cx="4379912" cy="384721"/>
          </a:xfrm>
          <a:prstGeom prst="rect">
            <a:avLst/>
          </a:prstGeom>
          <a:noFill/>
        </p:spPr>
        <p:txBody>
          <a:bodyPr wrap="square" rtlCol="0">
            <a:spAutoFit/>
          </a:bodyPr>
          <a:lstStyle/>
          <a:p>
            <a:r>
              <a:rPr lang="en-US" sz="1900" b="1" dirty="0" err="1" smtClean="0">
                <a:solidFill>
                  <a:schemeClr val="tx1">
                    <a:lumMod val="50000"/>
                  </a:schemeClr>
                </a:solidFill>
              </a:rPr>
              <a:t>Refiérase</a:t>
            </a:r>
            <a:r>
              <a:rPr lang="en-US" sz="1900" b="1" dirty="0" smtClean="0">
                <a:solidFill>
                  <a:schemeClr val="tx1">
                    <a:lumMod val="50000"/>
                  </a:schemeClr>
                </a:solidFill>
              </a:rPr>
              <a:t> a los </a:t>
            </a:r>
            <a:r>
              <a:rPr lang="en-US" sz="1900" b="1" dirty="0" err="1" smtClean="0">
                <a:solidFill>
                  <a:schemeClr val="tx1">
                    <a:lumMod val="50000"/>
                  </a:schemeClr>
                </a:solidFill>
              </a:rPr>
              <a:t>números</a:t>
            </a:r>
            <a:r>
              <a:rPr lang="en-US" sz="1900" b="1" dirty="0" smtClean="0">
                <a:solidFill>
                  <a:schemeClr val="tx1">
                    <a:lumMod val="50000"/>
                  </a:schemeClr>
                </a:solidFill>
              </a:rPr>
              <a:t> de </a:t>
            </a:r>
            <a:r>
              <a:rPr lang="en-US" sz="1900" b="1" dirty="0" err="1" smtClean="0">
                <a:solidFill>
                  <a:schemeClr val="tx1">
                    <a:lumMod val="50000"/>
                  </a:schemeClr>
                </a:solidFill>
              </a:rPr>
              <a:t>línea</a:t>
            </a:r>
            <a:r>
              <a:rPr lang="en-US" sz="1900" b="1" dirty="0" smtClean="0">
                <a:solidFill>
                  <a:schemeClr val="tx1">
                    <a:lumMod val="50000"/>
                  </a:schemeClr>
                </a:solidFill>
              </a:rPr>
              <a:t> y </a:t>
            </a:r>
            <a:r>
              <a:rPr lang="en-US" sz="1900" b="1" dirty="0" err="1" smtClean="0">
                <a:solidFill>
                  <a:schemeClr val="tx1">
                    <a:lumMod val="50000"/>
                  </a:schemeClr>
                </a:solidFill>
              </a:rPr>
              <a:t>página</a:t>
            </a:r>
            <a:endParaRPr lang="en-US" sz="1900" b="1" dirty="0">
              <a:solidFill>
                <a:schemeClr val="tx1">
                  <a:lumMod val="50000"/>
                </a:schemeClr>
              </a:solidFill>
            </a:endParaRPr>
          </a:p>
        </p:txBody>
      </p:sp>
      <p:sp>
        <p:nvSpPr>
          <p:cNvPr id="11" name="TextBox 10"/>
          <p:cNvSpPr txBox="1"/>
          <p:nvPr/>
        </p:nvSpPr>
        <p:spPr>
          <a:xfrm>
            <a:off x="4368552" y="5064304"/>
            <a:ext cx="4235896" cy="384721"/>
          </a:xfrm>
          <a:prstGeom prst="rect">
            <a:avLst/>
          </a:prstGeom>
          <a:noFill/>
        </p:spPr>
        <p:txBody>
          <a:bodyPr wrap="square" rtlCol="0">
            <a:spAutoFit/>
          </a:bodyPr>
          <a:lstStyle/>
          <a:p>
            <a:r>
              <a:rPr lang="en-US" sz="1900" b="1" dirty="0" err="1" smtClean="0">
                <a:solidFill>
                  <a:schemeClr val="tx2"/>
                </a:solidFill>
              </a:rPr>
              <a:t>Utilice</a:t>
            </a:r>
            <a:r>
              <a:rPr lang="en-US" sz="1900" b="1" dirty="0" smtClean="0">
                <a:solidFill>
                  <a:schemeClr val="tx2"/>
                </a:solidFill>
              </a:rPr>
              <a:t> un color de </a:t>
            </a:r>
            <a:r>
              <a:rPr lang="en-US" sz="1900" b="1" dirty="0" err="1" smtClean="0">
                <a:solidFill>
                  <a:schemeClr val="tx2"/>
                </a:solidFill>
              </a:rPr>
              <a:t>fuente</a:t>
            </a:r>
            <a:r>
              <a:rPr lang="en-US" sz="1900" b="1" dirty="0" smtClean="0">
                <a:solidFill>
                  <a:schemeClr val="tx2"/>
                </a:solidFill>
              </a:rPr>
              <a:t> </a:t>
            </a:r>
            <a:r>
              <a:rPr lang="en-US" sz="1900" b="1" dirty="0" err="1" smtClean="0">
                <a:solidFill>
                  <a:schemeClr val="tx2"/>
                </a:solidFill>
              </a:rPr>
              <a:t>diferente</a:t>
            </a:r>
            <a:endParaRPr lang="en-US" sz="1900" b="1" dirty="0">
              <a:solidFill>
                <a:schemeClr val="tx2"/>
              </a:solidFill>
            </a:endParaRPr>
          </a:p>
        </p:txBody>
      </p:sp>
      <p:sp>
        <p:nvSpPr>
          <p:cNvPr id="12" name="TextBox 11"/>
          <p:cNvSpPr txBox="1"/>
          <p:nvPr/>
        </p:nvSpPr>
        <p:spPr>
          <a:xfrm>
            <a:off x="4444753" y="5574268"/>
            <a:ext cx="2431503" cy="461665"/>
          </a:xfrm>
          <a:prstGeom prst="rect">
            <a:avLst/>
          </a:prstGeom>
          <a:solidFill>
            <a:schemeClr val="accent3">
              <a:lumMod val="40000"/>
              <a:lumOff val="60000"/>
            </a:schemeClr>
          </a:solidFill>
        </p:spPr>
        <p:txBody>
          <a:bodyPr wrap="square" rtlCol="0">
            <a:spAutoFit/>
          </a:bodyPr>
          <a:lstStyle/>
          <a:p>
            <a:r>
              <a:rPr lang="en-US" sz="2400" b="1" dirty="0" err="1" smtClean="0">
                <a:solidFill>
                  <a:schemeClr val="tx1">
                    <a:lumMod val="50000"/>
                  </a:schemeClr>
                </a:solidFill>
              </a:rPr>
              <a:t>Resalte</a:t>
            </a:r>
            <a:r>
              <a:rPr lang="en-US" sz="2400" b="1" dirty="0" smtClean="0">
                <a:solidFill>
                  <a:schemeClr val="tx1">
                    <a:lumMod val="50000"/>
                  </a:schemeClr>
                </a:solidFill>
              </a:rPr>
              <a:t> el </a:t>
            </a:r>
            <a:r>
              <a:rPr lang="en-US" sz="2400" b="1" dirty="0" err="1" smtClean="0">
                <a:solidFill>
                  <a:schemeClr val="tx1">
                    <a:lumMod val="50000"/>
                  </a:schemeClr>
                </a:solidFill>
              </a:rPr>
              <a:t>texto</a:t>
            </a:r>
            <a:endParaRPr lang="en-US" sz="2400" b="1" dirty="0">
              <a:solidFill>
                <a:schemeClr val="tx1">
                  <a:lumMod val="50000"/>
                </a:schemeClr>
              </a:solidFill>
            </a:endParaRPr>
          </a:p>
        </p:txBody>
      </p:sp>
      <p:cxnSp>
        <p:nvCxnSpPr>
          <p:cNvPr id="14" name="Straight Arrow Connector 13"/>
          <p:cNvCxnSpPr/>
          <p:nvPr/>
        </p:nvCxnSpPr>
        <p:spPr>
          <a:xfrm flipV="1">
            <a:off x="3140968" y="4838700"/>
            <a:ext cx="1143000" cy="457200"/>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140968" y="5295900"/>
            <a:ext cx="1143000" cy="0"/>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3140968" y="5295900"/>
            <a:ext cx="1143000" cy="457200"/>
          </a:xfrm>
          <a:prstGeom prst="straightConnector1">
            <a:avLst/>
          </a:prstGeom>
          <a:ln w="28575">
            <a:tailEnd type="arrow"/>
          </a:ln>
        </p:spPr>
        <p:style>
          <a:lnRef idx="2">
            <a:schemeClr val="accent1"/>
          </a:lnRef>
          <a:fillRef idx="0">
            <a:schemeClr val="accent1"/>
          </a:fillRef>
          <a:effectRef idx="1">
            <a:schemeClr val="accent1"/>
          </a:effectRef>
          <a:fontRef idx="minor">
            <a:schemeClr val="tx1"/>
          </a:fontRef>
        </p:style>
      </p:cxnSp>
      <p:sp>
        <p:nvSpPr>
          <p:cNvPr id="15" name="Title 1"/>
          <p:cNvSpPr>
            <a:spLocks noGrp="1"/>
          </p:cNvSpPr>
          <p:nvPr>
            <p:ph type="title"/>
          </p:nvPr>
        </p:nvSpPr>
        <p:spPr>
          <a:xfrm>
            <a:off x="3169096" y="260648"/>
            <a:ext cx="5867400" cy="854281"/>
          </a:xfrm>
        </p:spPr>
        <p:txBody>
          <a:bodyPr/>
          <a:lstStyle/>
          <a:p>
            <a:r>
              <a:rPr lang="es-MX" noProof="0" dirty="0" smtClean="0">
                <a:ea typeface="ＭＳ Ｐゴシック" panose="020B0600070205080204" pitchFamily="34" charset="-128"/>
              </a:rPr>
              <a:t>Revisión</a:t>
            </a:r>
          </a:p>
        </p:txBody>
      </p:sp>
      <p:sp>
        <p:nvSpPr>
          <p:cNvPr id="2" name="1 Marcador de pie de página"/>
          <p:cNvSpPr>
            <a:spLocks noGrp="1"/>
          </p:cNvSpPr>
          <p:nvPr>
            <p:ph type="ftr" sz="quarter" idx="11"/>
          </p:nvPr>
        </p:nvSpPr>
        <p:spPr/>
        <p:txBody>
          <a:bodyPr/>
          <a:lstStyle/>
          <a:p>
            <a:endParaRPr lang="en-US" dirty="0">
              <a:solidFill>
                <a:srgbClr val="494949"/>
              </a:solidFill>
            </a:endParaRPr>
          </a:p>
        </p:txBody>
      </p:sp>
      <p:sp>
        <p:nvSpPr>
          <p:cNvPr id="3" name="2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70</a:t>
            </a:fld>
            <a:endParaRPr lang="en-US" dirty="0">
              <a:solidFill>
                <a:srgbClr val="494949"/>
              </a:solidFill>
            </a:endParaRPr>
          </a:p>
        </p:txBody>
      </p:sp>
    </p:spTree>
    <p:extLst>
      <p:ext uri="{BB962C8B-B14F-4D97-AF65-F5344CB8AC3E}">
        <p14:creationId xmlns:p14="http://schemas.microsoft.com/office/powerpoint/2010/main" val="357539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79512" y="1556792"/>
            <a:ext cx="8701980" cy="4649688"/>
          </a:xfrm>
          <a:prstGeom prst="rect">
            <a:avLst/>
          </a:prstGeom>
          <a:solidFill>
            <a:schemeClr val="bg1"/>
          </a:solidFill>
          <a:ln w="3175"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ounded Rectangle 4"/>
          <p:cNvSpPr/>
          <p:nvPr/>
        </p:nvSpPr>
        <p:spPr>
          <a:xfrm>
            <a:off x="259115" y="5172432"/>
            <a:ext cx="8534400" cy="520899"/>
          </a:xfrm>
          <a:prstGeom prst="roundRect">
            <a:avLst/>
          </a:prstGeom>
          <a:solidFill>
            <a:srgbClr val="0081B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Rounded Rectangle 3"/>
          <p:cNvSpPr/>
          <p:nvPr/>
        </p:nvSpPr>
        <p:spPr>
          <a:xfrm>
            <a:off x="259115" y="4508738"/>
            <a:ext cx="8534400" cy="605805"/>
          </a:xfrm>
          <a:prstGeom prst="roundRect">
            <a:avLst/>
          </a:prstGeom>
          <a:solidFill>
            <a:srgbClr val="12A3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Rounded Rectangle 2"/>
          <p:cNvSpPr/>
          <p:nvPr/>
        </p:nvSpPr>
        <p:spPr>
          <a:xfrm>
            <a:off x="582189" y="3236713"/>
            <a:ext cx="4267200" cy="375444"/>
          </a:xfrm>
          <a:prstGeom prst="roundRect">
            <a:avLst/>
          </a:prstGeom>
          <a:solidFill>
            <a:srgbClr val="512AAD"/>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Rounded Rectangle 1"/>
          <p:cNvSpPr/>
          <p:nvPr/>
        </p:nvSpPr>
        <p:spPr>
          <a:xfrm>
            <a:off x="304800" y="2850157"/>
            <a:ext cx="1386880" cy="304800"/>
          </a:xfrm>
          <a:prstGeom prst="roundRect">
            <a:avLst/>
          </a:prstGeom>
          <a:solidFill>
            <a:srgbClr val="B5002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0115" name="Title 1"/>
          <p:cNvSpPr>
            <a:spLocks noGrp="1"/>
          </p:cNvSpPr>
          <p:nvPr>
            <p:ph type="title"/>
          </p:nvPr>
        </p:nvSpPr>
        <p:spPr/>
        <p:txBody>
          <a:bodyPr/>
          <a:lstStyle/>
          <a:p>
            <a:r>
              <a:rPr lang="es-MX" noProof="0" dirty="0" smtClean="0">
                <a:ea typeface="ＭＳ Ｐゴシック" pitchFamily="50" charset="-128"/>
              </a:rPr>
              <a:t>Escribiendo la carta de respuesta</a:t>
            </a:r>
          </a:p>
        </p:txBody>
      </p:sp>
      <p:sp>
        <p:nvSpPr>
          <p:cNvPr id="6" name="5 Marcador de pie de página"/>
          <p:cNvSpPr>
            <a:spLocks noGrp="1"/>
          </p:cNvSpPr>
          <p:nvPr>
            <p:ph type="ftr" sz="quarter" idx="11"/>
          </p:nvPr>
        </p:nvSpPr>
        <p:spPr/>
        <p:txBody>
          <a:bodyPr/>
          <a:lstStyle/>
          <a:p>
            <a:endParaRPr lang="en-US" dirty="0">
              <a:solidFill>
                <a:srgbClr val="494949"/>
              </a:solidFill>
            </a:endParaRPr>
          </a:p>
        </p:txBody>
      </p:sp>
      <p:sp>
        <p:nvSpPr>
          <p:cNvPr id="7" name="6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71</a:t>
            </a:fld>
            <a:endParaRPr lang="en-US" dirty="0">
              <a:solidFill>
                <a:srgbClr val="494949"/>
              </a:solidFill>
            </a:endParaRPr>
          </a:p>
        </p:txBody>
      </p:sp>
      <p:cxnSp>
        <p:nvCxnSpPr>
          <p:cNvPr id="11" name="Straight Arrow Connector 10"/>
          <p:cNvCxnSpPr/>
          <p:nvPr/>
        </p:nvCxnSpPr>
        <p:spPr>
          <a:xfrm flipH="1">
            <a:off x="1828800" y="2229445"/>
            <a:ext cx="1600200" cy="627062"/>
          </a:xfrm>
          <a:prstGeom prst="straightConnector1">
            <a:avLst/>
          </a:prstGeom>
          <a:ln w="28575">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4883150" y="2856507"/>
            <a:ext cx="1082675" cy="488950"/>
          </a:xfrm>
          <a:prstGeom prst="straightConnector1">
            <a:avLst/>
          </a:prstGeom>
          <a:ln w="28575">
            <a:solidFill>
              <a:srgbClr val="512AAD"/>
            </a:solidFill>
            <a:tailEnd type="arrow"/>
          </a:ln>
        </p:spPr>
        <p:style>
          <a:lnRef idx="2">
            <a:schemeClr val="accent1"/>
          </a:lnRef>
          <a:fillRef idx="0">
            <a:schemeClr val="accent1"/>
          </a:fillRef>
          <a:effectRef idx="1">
            <a:schemeClr val="accent1"/>
          </a:effectRef>
          <a:fontRef idx="minor">
            <a:schemeClr val="tx1"/>
          </a:fontRef>
        </p:style>
      </p:cxnSp>
      <p:sp>
        <p:nvSpPr>
          <p:cNvPr id="90114" name="Rectangle 5"/>
          <p:cNvSpPr>
            <a:spLocks noChangeArrowheads="1"/>
          </p:cNvSpPr>
          <p:nvPr/>
        </p:nvSpPr>
        <p:spPr bwMode="auto">
          <a:xfrm>
            <a:off x="251520" y="1556792"/>
            <a:ext cx="8534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NZ" sz="1400" dirty="0"/>
              <a:t>Marc Lippman, MD</a:t>
            </a:r>
            <a:endParaRPr lang="en-US" sz="1400" dirty="0"/>
          </a:p>
          <a:p>
            <a:r>
              <a:rPr lang="en-NZ" sz="1400" dirty="0"/>
              <a:t>Editor-in-Chief</a:t>
            </a:r>
            <a:endParaRPr lang="en-US" sz="1400" dirty="0"/>
          </a:p>
          <a:p>
            <a:r>
              <a:rPr lang="en-NZ" sz="1400" i="1" dirty="0"/>
              <a:t>Breast Cancer Research and Treatment</a:t>
            </a:r>
            <a:endParaRPr lang="en-US" sz="1400" dirty="0"/>
          </a:p>
          <a:p>
            <a:pPr>
              <a:spcBef>
                <a:spcPts val="25"/>
              </a:spcBef>
            </a:pPr>
            <a:endParaRPr lang="en-US" sz="1400" dirty="0"/>
          </a:p>
          <a:p>
            <a:pPr>
              <a:spcBef>
                <a:spcPts val="25"/>
              </a:spcBef>
            </a:pPr>
            <a:r>
              <a:rPr lang="en-US" sz="1400" dirty="0"/>
              <a:t>3</a:t>
            </a:r>
            <a:r>
              <a:rPr lang="en-US" sz="1400" dirty="0" smtClean="0"/>
              <a:t> September 2013</a:t>
            </a:r>
            <a:endParaRPr lang="en-US" sz="1400" dirty="0"/>
          </a:p>
          <a:p>
            <a:pPr>
              <a:spcBef>
                <a:spcPts val="25"/>
              </a:spcBef>
            </a:pPr>
            <a:endParaRPr lang="en-US" sz="1400" dirty="0">
              <a:solidFill>
                <a:schemeClr val="bg1"/>
              </a:solidFill>
            </a:endParaRPr>
          </a:p>
          <a:p>
            <a:pPr>
              <a:spcBef>
                <a:spcPts val="25"/>
              </a:spcBef>
            </a:pPr>
            <a:r>
              <a:rPr lang="en-US" sz="1400" dirty="0">
                <a:solidFill>
                  <a:schemeClr val="bg1"/>
                </a:solidFill>
              </a:rPr>
              <a:t>Dear </a:t>
            </a:r>
            <a:r>
              <a:rPr lang="en-US" sz="1400" dirty="0" err="1" smtClean="0">
                <a:solidFill>
                  <a:schemeClr val="bg1"/>
                </a:solidFill>
              </a:rPr>
              <a:t>Dr</a:t>
            </a:r>
            <a:r>
              <a:rPr lang="en-US" sz="1400" dirty="0" smtClean="0">
                <a:solidFill>
                  <a:schemeClr val="bg1"/>
                </a:solidFill>
              </a:rPr>
              <a:t> </a:t>
            </a:r>
            <a:r>
              <a:rPr lang="en-US" sz="1400" dirty="0" err="1" smtClean="0">
                <a:solidFill>
                  <a:schemeClr val="bg1"/>
                </a:solidFill>
              </a:rPr>
              <a:t>Lippman</a:t>
            </a:r>
            <a:r>
              <a:rPr lang="en-US" sz="1400" dirty="0" smtClean="0">
                <a:solidFill>
                  <a:schemeClr val="bg1"/>
                </a:solidFill>
              </a:rPr>
              <a:t>,</a:t>
            </a:r>
            <a:endParaRPr lang="en-US" sz="1400" dirty="0">
              <a:solidFill>
                <a:schemeClr val="bg1"/>
              </a:solidFill>
            </a:endParaRPr>
          </a:p>
          <a:p>
            <a:pPr>
              <a:spcBef>
                <a:spcPts val="25"/>
              </a:spcBef>
            </a:pPr>
            <a:endParaRPr lang="en-US" sz="1400" dirty="0"/>
          </a:p>
          <a:p>
            <a:pPr>
              <a:spcBef>
                <a:spcPts val="25"/>
              </a:spcBef>
            </a:pPr>
            <a:r>
              <a:rPr lang="en-US" sz="1400" dirty="0"/>
              <a:t>Re: </a:t>
            </a:r>
            <a:r>
              <a:rPr lang="en-US" sz="1400" dirty="0">
                <a:solidFill>
                  <a:schemeClr val="bg1"/>
                </a:solidFill>
              </a:rPr>
              <a:t>Resubmission of manuscript reference No. WJS-07-5739</a:t>
            </a:r>
          </a:p>
          <a:p>
            <a:pPr>
              <a:spcBef>
                <a:spcPts val="25"/>
              </a:spcBef>
            </a:pPr>
            <a:endParaRPr lang="en-US" sz="1400" dirty="0"/>
          </a:p>
          <a:p>
            <a:pPr>
              <a:spcBef>
                <a:spcPts val="25"/>
              </a:spcBef>
            </a:pPr>
            <a:r>
              <a:rPr lang="en-US" sz="1400" dirty="0"/>
              <a:t>Please find attached a revised version of our manuscript originally entitled </a:t>
            </a:r>
            <a:r>
              <a:rPr lang="en-US" sz="1400" dirty="0" smtClean="0"/>
              <a:t>“</a:t>
            </a:r>
            <a:r>
              <a:rPr lang="en-NZ" sz="1400" dirty="0">
                <a:solidFill>
                  <a:schemeClr val="tx1">
                    <a:lumMod val="50000"/>
                  </a:schemeClr>
                </a:solidFill>
              </a:rPr>
              <a:t>Evaluation of the Glasgow prognostic score in patients undergoing curative resection for breast cancer liver </a:t>
            </a:r>
            <a:r>
              <a:rPr lang="en-NZ" sz="1400" dirty="0" smtClean="0">
                <a:solidFill>
                  <a:schemeClr val="tx1">
                    <a:lumMod val="50000"/>
                  </a:schemeClr>
                </a:solidFill>
              </a:rPr>
              <a:t>metastases</a:t>
            </a:r>
            <a:r>
              <a:rPr lang="en-NZ" sz="1400" dirty="0" smtClean="0"/>
              <a:t>,”</a:t>
            </a:r>
            <a:r>
              <a:rPr lang="en-US" sz="1400" dirty="0" smtClean="0"/>
              <a:t> </a:t>
            </a:r>
            <a:r>
              <a:rPr lang="en-US" sz="1400" dirty="0"/>
              <a:t>which we would like to resubmit for consideration for publication in </a:t>
            </a:r>
            <a:r>
              <a:rPr lang="en-US" sz="1400" dirty="0" smtClean="0"/>
              <a:t>the </a:t>
            </a:r>
            <a:r>
              <a:rPr lang="en-US" sz="1400" i="1" dirty="0" smtClean="0"/>
              <a:t>Breast Cancer Research and Treatment.</a:t>
            </a:r>
            <a:endParaRPr lang="en-US" sz="1400" dirty="0"/>
          </a:p>
          <a:p>
            <a:pPr>
              <a:spcBef>
                <a:spcPts val="25"/>
              </a:spcBef>
            </a:pPr>
            <a:endParaRPr lang="en-US" sz="1400" dirty="0"/>
          </a:p>
          <a:p>
            <a:pPr>
              <a:spcBef>
                <a:spcPts val="25"/>
              </a:spcBef>
            </a:pPr>
            <a:r>
              <a:rPr lang="en-US" sz="1400" dirty="0">
                <a:solidFill>
                  <a:schemeClr val="bg1"/>
                </a:solidFill>
              </a:rPr>
              <a:t>The reviewer’s comments were highly insightful and enabled us to greatly improve the quality of our manuscript. In the following pages are our point-by-point responses to each of the comments.</a:t>
            </a:r>
          </a:p>
          <a:p>
            <a:pPr>
              <a:spcBef>
                <a:spcPts val="25"/>
              </a:spcBef>
            </a:pPr>
            <a:endParaRPr lang="en-US" sz="1400" dirty="0"/>
          </a:p>
          <a:p>
            <a:pPr>
              <a:spcBef>
                <a:spcPts val="25"/>
              </a:spcBef>
            </a:pPr>
            <a:r>
              <a:rPr lang="en-US" sz="1400" dirty="0">
                <a:solidFill>
                  <a:schemeClr val="bg1"/>
                </a:solidFill>
              </a:rPr>
              <a:t>Revisions in the manuscript are shown as </a:t>
            </a:r>
            <a:r>
              <a:rPr lang="en-US" sz="1400" dirty="0" smtClean="0">
                <a:solidFill>
                  <a:schemeClr val="bg1"/>
                </a:solidFill>
              </a:rPr>
              <a:t>highlighted text</a:t>
            </a:r>
            <a:r>
              <a:rPr lang="en-US" sz="1400" dirty="0">
                <a:solidFill>
                  <a:schemeClr val="bg1"/>
                </a:solidFill>
              </a:rPr>
              <a:t>. In accordance with the first comment, the title has been revised and the entire manuscript has undergone substantial English editing. </a:t>
            </a:r>
          </a:p>
          <a:p>
            <a:pPr>
              <a:spcBef>
                <a:spcPts val="25"/>
              </a:spcBef>
            </a:pPr>
            <a:r>
              <a:rPr lang="en-US" sz="1400" dirty="0"/>
              <a:t>We hope that the revisions in the manuscript and our accompanying responses will be sufficient to make our manuscript suitable for publication </a:t>
            </a:r>
            <a:r>
              <a:rPr lang="en-US" sz="1400" dirty="0" smtClean="0"/>
              <a:t>in the </a:t>
            </a:r>
            <a:r>
              <a:rPr lang="en-US" sz="1400" i="1" dirty="0" smtClean="0"/>
              <a:t>Breast Cancer Research and Treatment</a:t>
            </a:r>
            <a:r>
              <a:rPr lang="en-US" sz="1400" dirty="0" smtClean="0"/>
              <a:t>.</a:t>
            </a:r>
            <a:endParaRPr lang="en-US" sz="1400" dirty="0"/>
          </a:p>
        </p:txBody>
      </p:sp>
      <p:cxnSp>
        <p:nvCxnSpPr>
          <p:cNvPr id="21" name="Straight Arrow Connector 20"/>
          <p:cNvCxnSpPr/>
          <p:nvPr/>
        </p:nvCxnSpPr>
        <p:spPr>
          <a:xfrm flipH="1">
            <a:off x="6444208" y="3421657"/>
            <a:ext cx="1528218" cy="1015455"/>
          </a:xfrm>
          <a:prstGeom prst="straightConnector1">
            <a:avLst/>
          </a:prstGeom>
          <a:ln w="28575">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7" name="Rounded Rectangle 16"/>
          <p:cNvSpPr/>
          <p:nvPr/>
        </p:nvSpPr>
        <p:spPr>
          <a:xfrm>
            <a:off x="3048000" y="1852733"/>
            <a:ext cx="3180184" cy="376712"/>
          </a:xfrm>
          <a:prstGeom prst="roundRect">
            <a:avLst/>
          </a:prstGeom>
          <a:solidFill>
            <a:schemeClr val="bg1"/>
          </a:solidFill>
          <a:ln w="28575">
            <a:solidFill>
              <a:srgbClr val="B5002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b="1" dirty="0" smtClean="0">
                <a:solidFill>
                  <a:schemeClr val="tx2"/>
                </a:solidFill>
              </a:rPr>
              <a:t>Datos </a:t>
            </a:r>
            <a:r>
              <a:rPr lang="en-US" sz="1700" b="1" dirty="0" err="1" smtClean="0">
                <a:solidFill>
                  <a:schemeClr val="tx2"/>
                </a:solidFill>
              </a:rPr>
              <a:t>personalizados</a:t>
            </a:r>
            <a:r>
              <a:rPr lang="en-US" sz="1700" b="1" dirty="0" smtClean="0">
                <a:solidFill>
                  <a:schemeClr val="tx2"/>
                </a:solidFill>
              </a:rPr>
              <a:t> del editor</a:t>
            </a:r>
            <a:endParaRPr lang="en-US" sz="1700" b="1" dirty="0">
              <a:solidFill>
                <a:schemeClr val="tx2"/>
              </a:solidFill>
            </a:endParaRPr>
          </a:p>
        </p:txBody>
      </p:sp>
      <p:sp>
        <p:nvSpPr>
          <p:cNvPr id="19" name="Rounded Rectangle 18"/>
          <p:cNvSpPr/>
          <p:nvPr/>
        </p:nvSpPr>
        <p:spPr>
          <a:xfrm>
            <a:off x="5562600" y="2478658"/>
            <a:ext cx="2825823" cy="369888"/>
          </a:xfrm>
          <a:prstGeom prst="roundRect">
            <a:avLst/>
          </a:prstGeom>
          <a:solidFill>
            <a:schemeClr val="bg1"/>
          </a:solidFill>
          <a:ln w="28575">
            <a:solidFill>
              <a:srgbClr val="512AAD"/>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b="1" dirty="0" smtClean="0">
                <a:solidFill>
                  <a:srgbClr val="512AAD"/>
                </a:solidFill>
              </a:rPr>
              <a:t> </a:t>
            </a:r>
            <a:r>
              <a:rPr lang="en-US" sz="1700" b="1" dirty="0" err="1" smtClean="0">
                <a:solidFill>
                  <a:srgbClr val="512AAD"/>
                </a:solidFill>
              </a:rPr>
              <a:t>Número</a:t>
            </a:r>
            <a:r>
              <a:rPr lang="en-US" sz="1700" b="1" dirty="0" smtClean="0">
                <a:solidFill>
                  <a:srgbClr val="512AAD"/>
                </a:solidFill>
              </a:rPr>
              <a:t> ID del </a:t>
            </a:r>
            <a:r>
              <a:rPr lang="en-US" sz="1700" b="1" dirty="0" err="1" smtClean="0">
                <a:solidFill>
                  <a:srgbClr val="512AAD"/>
                </a:solidFill>
              </a:rPr>
              <a:t>manuscrito</a:t>
            </a:r>
            <a:endParaRPr lang="en-US" sz="1700" b="1" dirty="0">
              <a:solidFill>
                <a:srgbClr val="512AAD"/>
              </a:solidFill>
            </a:endParaRPr>
          </a:p>
        </p:txBody>
      </p:sp>
      <p:sp>
        <p:nvSpPr>
          <p:cNvPr id="20" name="Rounded Rectangle 19"/>
          <p:cNvSpPr/>
          <p:nvPr/>
        </p:nvSpPr>
        <p:spPr>
          <a:xfrm>
            <a:off x="5965826" y="3051769"/>
            <a:ext cx="3044826" cy="369888"/>
          </a:xfrm>
          <a:prstGeom prst="roundRect">
            <a:avLst/>
          </a:prstGeom>
          <a:solidFill>
            <a:schemeClr val="bg1"/>
          </a:solidFill>
          <a:ln w="28575">
            <a:solidFill>
              <a:srgbClr val="12A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b="1" dirty="0" err="1" smtClean="0">
                <a:solidFill>
                  <a:schemeClr val="accent3"/>
                </a:solidFill>
              </a:rPr>
              <a:t>Agradecimiento</a:t>
            </a:r>
            <a:r>
              <a:rPr lang="en-US" sz="1700" b="1" dirty="0" smtClean="0">
                <a:solidFill>
                  <a:schemeClr val="accent3"/>
                </a:solidFill>
              </a:rPr>
              <a:t> a los </a:t>
            </a:r>
            <a:r>
              <a:rPr lang="en-US" sz="1700" b="1" dirty="0" err="1" smtClean="0">
                <a:solidFill>
                  <a:schemeClr val="accent3"/>
                </a:solidFill>
              </a:rPr>
              <a:t>revisores</a:t>
            </a:r>
            <a:endParaRPr lang="en-US" sz="1700" b="1" dirty="0">
              <a:solidFill>
                <a:schemeClr val="accent3"/>
              </a:solidFill>
            </a:endParaRPr>
          </a:p>
        </p:txBody>
      </p:sp>
      <p:sp>
        <p:nvSpPr>
          <p:cNvPr id="22" name="Rounded Rectangle 21"/>
          <p:cNvSpPr/>
          <p:nvPr/>
        </p:nvSpPr>
        <p:spPr>
          <a:xfrm>
            <a:off x="6357499" y="6170505"/>
            <a:ext cx="2514600" cy="396875"/>
          </a:xfrm>
          <a:prstGeom prst="roundRect">
            <a:avLst/>
          </a:prstGeom>
          <a:solidFill>
            <a:schemeClr val="bg1"/>
          </a:solidFill>
          <a:ln w="28575">
            <a:solidFill>
              <a:srgbClr val="0081B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smtClean="0">
                <a:solidFill>
                  <a:schemeClr val="accent1"/>
                </a:solidFill>
              </a:rPr>
              <a:t>Resaltar</a:t>
            </a:r>
            <a:r>
              <a:rPr lang="en-US" b="1" dirty="0" smtClean="0">
                <a:solidFill>
                  <a:schemeClr val="accent1"/>
                </a:solidFill>
              </a:rPr>
              <a:t> los </a:t>
            </a:r>
            <a:r>
              <a:rPr lang="en-US" b="1" dirty="0" err="1" smtClean="0">
                <a:solidFill>
                  <a:schemeClr val="accent1"/>
                </a:solidFill>
              </a:rPr>
              <a:t>cambios</a:t>
            </a:r>
            <a:endParaRPr lang="en-US" b="1" dirty="0">
              <a:solidFill>
                <a:schemeClr val="accent1"/>
              </a:solidFill>
            </a:endParaRPr>
          </a:p>
        </p:txBody>
      </p:sp>
      <p:cxnSp>
        <p:nvCxnSpPr>
          <p:cNvPr id="23" name="Straight Arrow Connector 22"/>
          <p:cNvCxnSpPr>
            <a:stCxn id="22" idx="0"/>
          </p:cNvCxnSpPr>
          <p:nvPr/>
        </p:nvCxnSpPr>
        <p:spPr>
          <a:xfrm flipH="1" flipV="1">
            <a:off x="6804248" y="5805264"/>
            <a:ext cx="810551" cy="365241"/>
          </a:xfrm>
          <a:prstGeom prst="straightConnector1">
            <a:avLst/>
          </a:prstGeom>
          <a:ln w="28575">
            <a:solidFill>
              <a:schemeClr val="accent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12198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par>
                          <p:cTn id="26" fill="hold">
                            <p:stCondLst>
                              <p:cond delay="500"/>
                            </p:stCondLst>
                            <p:childTnLst>
                              <p:par>
                                <p:cTn id="27" presetID="22" presetClass="entr" presetSubtype="2"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right)">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par>
                          <p:cTn id="35" fill="hold">
                            <p:stCondLst>
                              <p:cond delay="500"/>
                            </p:stCondLst>
                            <p:childTnLst>
                              <p:par>
                                <p:cTn id="36" presetID="22" presetClass="entr" presetSubtype="4"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500" y="1639344"/>
            <a:ext cx="8658026" cy="4669976"/>
          </a:xfrm>
          <a:prstGeom prst="rect">
            <a:avLst/>
          </a:prstGeom>
          <a:solidFill>
            <a:schemeClr val="bg1"/>
          </a:solidFill>
          <a:ln w="3175"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2"/>
          <p:cNvSpPr txBox="1">
            <a:spLocks/>
          </p:cNvSpPr>
          <p:nvPr/>
        </p:nvSpPr>
        <p:spPr bwMode="auto">
          <a:xfrm>
            <a:off x="264169" y="1780524"/>
            <a:ext cx="8498831" cy="4240764"/>
          </a:xfrm>
          <a:prstGeom prst="rect">
            <a:avLst/>
          </a:prstGeom>
          <a:noFill/>
          <a:ln w="9525">
            <a:noFill/>
            <a:miter lim="800000"/>
            <a:headEnd/>
            <a:tailEnd/>
          </a:ln>
        </p:spPr>
        <p:txBody>
          <a:bodyPr/>
          <a:lstStyle/>
          <a:p>
            <a:pPr algn="just">
              <a:spcBef>
                <a:spcPts val="0"/>
              </a:spcBef>
              <a:spcAft>
                <a:spcPts val="1200"/>
              </a:spcAft>
              <a:buClr>
                <a:schemeClr val="accent1"/>
              </a:buClr>
            </a:pPr>
            <a:r>
              <a:rPr lang="en-US" sz="2400" b="1" i="1" dirty="0" smtClean="0">
                <a:solidFill>
                  <a:schemeClr val="accent1"/>
                </a:solidFill>
                <a:latin typeface="Calibri" pitchFamily="34" charset="0"/>
              </a:rPr>
              <a:t>Reviewer Comment: </a:t>
            </a:r>
            <a:r>
              <a:rPr lang="en-US" sz="2400" i="1" dirty="0" smtClean="0">
                <a:solidFill>
                  <a:schemeClr val="accent1"/>
                </a:solidFill>
                <a:latin typeface="Calibri" pitchFamily="34" charset="0"/>
              </a:rPr>
              <a:t>In your analysis of the data you have chosen to use a somewhat obscure fitting function (regression).  In my opinion, a simple Gaussian function would have sufficed. Moreover, the results would be more instructive and easier to compare to previous results.</a:t>
            </a:r>
            <a:endParaRPr lang="en-US" sz="2400" dirty="0" smtClean="0">
              <a:solidFill>
                <a:schemeClr val="accent1"/>
              </a:solidFill>
              <a:latin typeface="Calibri" pitchFamily="34" charset="0"/>
            </a:endParaRPr>
          </a:p>
          <a:p>
            <a:pPr algn="just">
              <a:spcBef>
                <a:spcPts val="0"/>
              </a:spcBef>
              <a:spcAft>
                <a:spcPts val="1200"/>
              </a:spcAft>
              <a:buClr>
                <a:schemeClr val="accent1"/>
              </a:buClr>
            </a:pPr>
            <a:r>
              <a:rPr lang="en-US" sz="2400" b="1" dirty="0" smtClean="0">
                <a:latin typeface="Calibri" pitchFamily="34" charset="0"/>
              </a:rPr>
              <a:t>Response:</a:t>
            </a:r>
            <a:r>
              <a:rPr lang="en-US" sz="2400" dirty="0" smtClean="0">
                <a:latin typeface="Calibri" pitchFamily="34" charset="0"/>
              </a:rPr>
              <a:t> We agree with the reviewer’s assessment of the analysis. Our tailored function, in its current form, makes it difficult to tell that this measurement constitutes a significant improvement over previously reported values. We describe our new analysis using a Gaussian fitting function in our revised Results section (Page 6, Lines 12–18).</a:t>
            </a:r>
            <a:endParaRPr lang="en-US" sz="2400" dirty="0">
              <a:latin typeface="Calibri" pitchFamily="34" charset="0"/>
            </a:endParaRPr>
          </a:p>
        </p:txBody>
      </p:sp>
      <p:sp>
        <p:nvSpPr>
          <p:cNvPr id="8" name="Title 1"/>
          <p:cNvSpPr>
            <a:spLocks noGrp="1"/>
          </p:cNvSpPr>
          <p:nvPr>
            <p:ph type="title"/>
          </p:nvPr>
        </p:nvSpPr>
        <p:spPr>
          <a:xfrm>
            <a:off x="3145488" y="260990"/>
            <a:ext cx="5867400" cy="854281"/>
          </a:xfrm>
        </p:spPr>
        <p:txBody>
          <a:bodyPr/>
          <a:lstStyle/>
          <a:p>
            <a:r>
              <a:rPr lang="es-MX" sz="2800" noProof="0" dirty="0" smtClean="0"/>
              <a:t>Aceptando los comentarios de </a:t>
            </a:r>
            <a:br>
              <a:rPr lang="es-MX" sz="2800" noProof="0" dirty="0" smtClean="0"/>
            </a:br>
            <a:r>
              <a:rPr lang="es-MX" sz="2800" noProof="0" dirty="0" smtClean="0"/>
              <a:t>los revisores</a:t>
            </a:r>
            <a:endParaRPr lang="es-MX" sz="2800" noProof="0" dirty="0"/>
          </a:p>
        </p:txBody>
      </p:sp>
      <p:sp>
        <p:nvSpPr>
          <p:cNvPr id="3" name="2 Marcador de pie de página"/>
          <p:cNvSpPr>
            <a:spLocks noGrp="1"/>
          </p:cNvSpPr>
          <p:nvPr>
            <p:ph type="ftr" sz="quarter" idx="11"/>
          </p:nvPr>
        </p:nvSpPr>
        <p:spPr/>
        <p:txBody>
          <a:bodyPr/>
          <a:lstStyle/>
          <a:p>
            <a:endParaRPr lang="en-US" dirty="0">
              <a:solidFill>
                <a:srgbClr val="494949"/>
              </a:solidFill>
            </a:endParaRPr>
          </a:p>
        </p:txBody>
      </p:sp>
      <p:sp>
        <p:nvSpPr>
          <p:cNvPr id="5" name="4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72</a:t>
            </a:fld>
            <a:endParaRPr lang="en-US" dirty="0">
              <a:solidFill>
                <a:srgbClr val="494949"/>
              </a:solidFill>
            </a:endParaRPr>
          </a:p>
        </p:txBody>
      </p:sp>
    </p:spTree>
    <p:extLst>
      <p:ext uri="{BB962C8B-B14F-4D97-AF65-F5344CB8AC3E}">
        <p14:creationId xmlns:p14="http://schemas.microsoft.com/office/powerpoint/2010/main" val="59190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500" y="1578424"/>
            <a:ext cx="8658026" cy="4669976"/>
          </a:xfrm>
          <a:prstGeom prst="rect">
            <a:avLst/>
          </a:prstGeom>
          <a:solidFill>
            <a:schemeClr val="bg1"/>
          </a:solidFill>
          <a:ln w="3175"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 Placeholder 2"/>
          <p:cNvSpPr txBox="1">
            <a:spLocks/>
          </p:cNvSpPr>
          <p:nvPr/>
        </p:nvSpPr>
        <p:spPr bwMode="auto">
          <a:xfrm>
            <a:off x="264169" y="1780524"/>
            <a:ext cx="8498831" cy="4240764"/>
          </a:xfrm>
          <a:prstGeom prst="rect">
            <a:avLst/>
          </a:prstGeom>
          <a:noFill/>
          <a:ln w="9525">
            <a:noFill/>
            <a:miter lim="800000"/>
            <a:headEnd/>
            <a:tailEnd/>
          </a:ln>
        </p:spPr>
        <p:txBody>
          <a:bodyPr/>
          <a:lstStyle/>
          <a:p>
            <a:pPr algn="just">
              <a:spcBef>
                <a:spcPts val="0"/>
              </a:spcBef>
              <a:spcAft>
                <a:spcPts val="1200"/>
              </a:spcAft>
              <a:buClr>
                <a:schemeClr val="accent1"/>
              </a:buClr>
            </a:pPr>
            <a:r>
              <a:rPr lang="en-US" sz="2400" b="1" i="1" dirty="0" smtClean="0">
                <a:solidFill>
                  <a:schemeClr val="accent1"/>
                </a:solidFill>
                <a:latin typeface="Calibri" pitchFamily="34" charset="0"/>
              </a:rPr>
              <a:t>Reviewer Comment: </a:t>
            </a:r>
            <a:r>
              <a:rPr lang="en-US" sz="2400" i="1" dirty="0" smtClean="0">
                <a:solidFill>
                  <a:schemeClr val="accent1"/>
                </a:solidFill>
                <a:latin typeface="Calibri" pitchFamily="34" charset="0"/>
              </a:rPr>
              <a:t>In your analysis of the data you have chosen to use a somewhat obscure fitting function (regression).  In my opinion, a simple Gaussian function would have sufficed. Moreover, the results would be more instructive and easier to compare to previous results.</a:t>
            </a:r>
            <a:endParaRPr lang="en-US" sz="2400" dirty="0" smtClean="0">
              <a:solidFill>
                <a:schemeClr val="accent1"/>
              </a:solidFill>
              <a:latin typeface="Calibri" pitchFamily="34" charset="0"/>
            </a:endParaRPr>
          </a:p>
          <a:p>
            <a:pPr algn="just">
              <a:spcBef>
                <a:spcPts val="0"/>
              </a:spcBef>
              <a:spcAft>
                <a:spcPts val="1200"/>
              </a:spcAft>
              <a:buClr>
                <a:schemeClr val="accent1"/>
              </a:buClr>
            </a:pPr>
            <a:r>
              <a:rPr lang="en-US" sz="2400" b="1" dirty="0" smtClean="0">
                <a:latin typeface="Calibri" pitchFamily="34" charset="0"/>
              </a:rPr>
              <a:t>Response:</a:t>
            </a:r>
            <a:r>
              <a:rPr lang="en-US" sz="2400" dirty="0" smtClean="0">
                <a:latin typeface="Calibri" pitchFamily="34" charset="0"/>
              </a:rPr>
              <a:t> </a:t>
            </a:r>
            <a:r>
              <a:rPr lang="en-US" sz="2400" dirty="0" smtClean="0">
                <a:solidFill>
                  <a:schemeClr val="tx1">
                    <a:lumMod val="50000"/>
                  </a:schemeClr>
                </a:solidFill>
                <a:latin typeface="Calibri" pitchFamily="34" charset="0"/>
              </a:rPr>
              <a:t>We agree with the reviewer’s assessment </a:t>
            </a:r>
            <a:r>
              <a:rPr lang="en-US" sz="2400" dirty="0" smtClean="0">
                <a:latin typeface="Calibri" pitchFamily="34" charset="0"/>
              </a:rPr>
              <a:t>of the analysis. Our tailored function, in its current form, makes it difficult to tell that this measurement constitutes a significant improvement over previously reported values. We describe our new analysis using a Gaussian fitting function in our revised Results section (Page 6, Lines 12–18).</a:t>
            </a:r>
            <a:endParaRPr lang="en-US" sz="2400" dirty="0">
              <a:latin typeface="Calibri" pitchFamily="34" charset="0"/>
            </a:endParaRPr>
          </a:p>
        </p:txBody>
      </p:sp>
      <p:sp>
        <p:nvSpPr>
          <p:cNvPr id="5" name="Rectangle 4"/>
          <p:cNvSpPr/>
          <p:nvPr/>
        </p:nvSpPr>
        <p:spPr>
          <a:xfrm>
            <a:off x="1792736" y="3767665"/>
            <a:ext cx="5927068" cy="381415"/>
          </a:xfrm>
          <a:prstGeom prst="rect">
            <a:avLst/>
          </a:prstGeom>
          <a:solidFill>
            <a:schemeClr val="accent3">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4139952" y="3291158"/>
            <a:ext cx="2016224" cy="504056"/>
          </a:xfrm>
          <a:prstGeom prst="roundRect">
            <a:avLst/>
          </a:prstGeom>
          <a:solidFill>
            <a:schemeClr val="accent3"/>
          </a:solidFill>
          <a:ln>
            <a:no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Acuerdo</a:t>
            </a:r>
            <a:endParaRPr lang="en-US" sz="2400" b="1" dirty="0"/>
          </a:p>
        </p:txBody>
      </p:sp>
      <p:sp>
        <p:nvSpPr>
          <p:cNvPr id="12" name="Title 1"/>
          <p:cNvSpPr>
            <a:spLocks noGrp="1"/>
          </p:cNvSpPr>
          <p:nvPr>
            <p:ph type="title"/>
          </p:nvPr>
        </p:nvSpPr>
        <p:spPr>
          <a:xfrm>
            <a:off x="3145488" y="260990"/>
            <a:ext cx="5867400" cy="854281"/>
          </a:xfrm>
        </p:spPr>
        <p:txBody>
          <a:bodyPr/>
          <a:lstStyle/>
          <a:p>
            <a:r>
              <a:rPr lang="es-MX" sz="2800" noProof="0" dirty="0" smtClean="0"/>
              <a:t>Aceptando los comentarios de </a:t>
            </a:r>
            <a:br>
              <a:rPr lang="es-MX" sz="2800" noProof="0" dirty="0" smtClean="0"/>
            </a:br>
            <a:r>
              <a:rPr lang="es-MX" sz="2800" noProof="0" dirty="0" smtClean="0"/>
              <a:t>los revisores</a:t>
            </a:r>
            <a:endParaRPr lang="es-MX" sz="2800" noProof="0" dirty="0"/>
          </a:p>
        </p:txBody>
      </p:sp>
      <p:sp>
        <p:nvSpPr>
          <p:cNvPr id="3" name="2 Marcador de pie de página"/>
          <p:cNvSpPr>
            <a:spLocks noGrp="1"/>
          </p:cNvSpPr>
          <p:nvPr>
            <p:ph type="ftr" sz="quarter" idx="11"/>
          </p:nvPr>
        </p:nvSpPr>
        <p:spPr/>
        <p:txBody>
          <a:bodyPr/>
          <a:lstStyle/>
          <a:p>
            <a:endParaRPr lang="en-US" dirty="0">
              <a:solidFill>
                <a:srgbClr val="494949"/>
              </a:solidFill>
            </a:endParaRPr>
          </a:p>
        </p:txBody>
      </p:sp>
      <p:sp>
        <p:nvSpPr>
          <p:cNvPr id="6" name="5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73</a:t>
            </a:fld>
            <a:endParaRPr lang="en-US" dirty="0">
              <a:solidFill>
                <a:srgbClr val="494949"/>
              </a:solidFill>
            </a:endParaRPr>
          </a:p>
        </p:txBody>
      </p:sp>
    </p:spTree>
    <p:extLst>
      <p:ext uri="{BB962C8B-B14F-4D97-AF65-F5344CB8AC3E}">
        <p14:creationId xmlns:p14="http://schemas.microsoft.com/office/powerpoint/2010/main" val="412810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500" y="1639344"/>
            <a:ext cx="8658026" cy="4669976"/>
          </a:xfrm>
          <a:prstGeom prst="rect">
            <a:avLst/>
          </a:prstGeom>
          <a:solidFill>
            <a:schemeClr val="bg1"/>
          </a:solidFill>
          <a:ln w="3175"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 Placeholder 2"/>
          <p:cNvSpPr txBox="1">
            <a:spLocks/>
          </p:cNvSpPr>
          <p:nvPr/>
        </p:nvSpPr>
        <p:spPr bwMode="auto">
          <a:xfrm>
            <a:off x="264169" y="1780524"/>
            <a:ext cx="8498831" cy="4240764"/>
          </a:xfrm>
          <a:prstGeom prst="rect">
            <a:avLst/>
          </a:prstGeom>
          <a:noFill/>
          <a:ln w="9525">
            <a:noFill/>
            <a:miter lim="800000"/>
            <a:headEnd/>
            <a:tailEnd/>
          </a:ln>
        </p:spPr>
        <p:txBody>
          <a:bodyPr/>
          <a:lstStyle/>
          <a:p>
            <a:pPr algn="just">
              <a:spcBef>
                <a:spcPts val="0"/>
              </a:spcBef>
              <a:spcAft>
                <a:spcPts val="1200"/>
              </a:spcAft>
              <a:buClr>
                <a:schemeClr val="accent1"/>
              </a:buClr>
            </a:pPr>
            <a:r>
              <a:rPr lang="en-US" sz="2400" b="1" i="1" dirty="0" smtClean="0">
                <a:solidFill>
                  <a:schemeClr val="accent1"/>
                </a:solidFill>
                <a:latin typeface="Calibri" pitchFamily="34" charset="0"/>
              </a:rPr>
              <a:t>Reviewer Comment: </a:t>
            </a:r>
            <a:r>
              <a:rPr lang="en-US" sz="2400" i="1" dirty="0" smtClean="0">
                <a:solidFill>
                  <a:schemeClr val="accent1"/>
                </a:solidFill>
                <a:latin typeface="Calibri" pitchFamily="34" charset="0"/>
              </a:rPr>
              <a:t>In your analysis of the data you have chosen to use a somewhat obscure fitting function (regression).  In my opinion, a simple Gaussian function would have sufficed. Moreover, the results would be more instructive and easier to compare to previous results.</a:t>
            </a:r>
            <a:endParaRPr lang="en-US" sz="2400" dirty="0" smtClean="0">
              <a:solidFill>
                <a:schemeClr val="accent1"/>
              </a:solidFill>
              <a:latin typeface="Calibri" pitchFamily="34" charset="0"/>
            </a:endParaRPr>
          </a:p>
          <a:p>
            <a:pPr algn="just">
              <a:spcBef>
                <a:spcPts val="0"/>
              </a:spcBef>
              <a:spcAft>
                <a:spcPts val="1200"/>
              </a:spcAft>
              <a:buClr>
                <a:schemeClr val="accent1"/>
              </a:buClr>
            </a:pPr>
            <a:r>
              <a:rPr lang="en-US" sz="2400" b="1" dirty="0" smtClean="0">
                <a:latin typeface="Calibri" pitchFamily="34" charset="0"/>
              </a:rPr>
              <a:t>Response:</a:t>
            </a:r>
            <a:r>
              <a:rPr lang="en-US" sz="2400" dirty="0" smtClean="0">
                <a:latin typeface="Calibri" pitchFamily="34" charset="0"/>
              </a:rPr>
              <a:t> </a:t>
            </a:r>
            <a:r>
              <a:rPr lang="en-US" sz="2400" dirty="0" smtClean="0">
                <a:solidFill>
                  <a:schemeClr val="tx1">
                    <a:lumMod val="50000"/>
                  </a:schemeClr>
                </a:solidFill>
                <a:latin typeface="Calibri" pitchFamily="34" charset="0"/>
              </a:rPr>
              <a:t>We agree with the reviewer’s assessment </a:t>
            </a:r>
            <a:r>
              <a:rPr lang="en-US" sz="2400" dirty="0" smtClean="0">
                <a:latin typeface="Calibri" pitchFamily="34" charset="0"/>
              </a:rPr>
              <a:t>of the analysis. Our tailored function, in its current form, makes it difficult to tell that this measurement constitutes a significant improvement over previously reported values. </a:t>
            </a:r>
            <a:r>
              <a:rPr lang="en-US" sz="2400" dirty="0" smtClean="0">
                <a:solidFill>
                  <a:schemeClr val="tx1">
                    <a:lumMod val="50000"/>
                  </a:schemeClr>
                </a:solidFill>
                <a:latin typeface="Calibri" pitchFamily="34" charset="0"/>
              </a:rPr>
              <a:t>We describe our new analysis using a Gaussian fitting function</a:t>
            </a:r>
            <a:r>
              <a:rPr lang="en-US" sz="2400" dirty="0" smtClean="0">
                <a:latin typeface="Calibri" pitchFamily="34" charset="0"/>
              </a:rPr>
              <a:t> in our revised Results section (Page 6, Lines 12–18).</a:t>
            </a:r>
            <a:endParaRPr lang="en-US" sz="2400" dirty="0">
              <a:latin typeface="Calibri" pitchFamily="34" charset="0"/>
            </a:endParaRPr>
          </a:p>
        </p:txBody>
      </p:sp>
      <p:sp>
        <p:nvSpPr>
          <p:cNvPr id="5" name="Rectangle 4"/>
          <p:cNvSpPr/>
          <p:nvPr/>
        </p:nvSpPr>
        <p:spPr>
          <a:xfrm>
            <a:off x="1792736" y="3767665"/>
            <a:ext cx="5927068" cy="381415"/>
          </a:xfrm>
          <a:prstGeom prst="rect">
            <a:avLst/>
          </a:prstGeom>
          <a:solidFill>
            <a:schemeClr val="accent3">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444208" y="4910346"/>
            <a:ext cx="2404318" cy="381415"/>
          </a:xfrm>
          <a:prstGeom prst="rect">
            <a:avLst/>
          </a:prstGeom>
          <a:solidFill>
            <a:srgbClr val="8000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64168" y="5291761"/>
            <a:ext cx="5747991" cy="381415"/>
          </a:xfrm>
          <a:prstGeom prst="rect">
            <a:avLst/>
          </a:prstGeom>
          <a:solidFill>
            <a:srgbClr val="8000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4139952" y="3291158"/>
            <a:ext cx="2016224" cy="504056"/>
          </a:xfrm>
          <a:prstGeom prst="roundRect">
            <a:avLst/>
          </a:prstGeom>
          <a:solidFill>
            <a:schemeClr val="accent3"/>
          </a:solidFill>
          <a:ln>
            <a:no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Acuerdo</a:t>
            </a:r>
            <a:endParaRPr lang="en-US" sz="2400" b="1" dirty="0"/>
          </a:p>
        </p:txBody>
      </p:sp>
      <p:sp>
        <p:nvSpPr>
          <p:cNvPr id="10" name="Rounded Rectangle 9"/>
          <p:cNvSpPr/>
          <p:nvPr/>
        </p:nvSpPr>
        <p:spPr>
          <a:xfrm>
            <a:off x="5724127" y="5661248"/>
            <a:ext cx="1922239" cy="504056"/>
          </a:xfrm>
          <a:prstGeom prst="roundRect">
            <a:avLst/>
          </a:prstGeom>
          <a:solidFill>
            <a:srgbClr val="512AAD"/>
          </a:solidFill>
          <a:ln>
            <a:no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Revisiones</a:t>
            </a:r>
            <a:endParaRPr lang="en-US" sz="2400" b="1" dirty="0"/>
          </a:p>
        </p:txBody>
      </p:sp>
      <p:sp>
        <p:nvSpPr>
          <p:cNvPr id="15" name="Title 1"/>
          <p:cNvSpPr>
            <a:spLocks noGrp="1"/>
          </p:cNvSpPr>
          <p:nvPr>
            <p:ph type="title"/>
          </p:nvPr>
        </p:nvSpPr>
        <p:spPr>
          <a:xfrm>
            <a:off x="3145488" y="260990"/>
            <a:ext cx="5867400" cy="854281"/>
          </a:xfrm>
        </p:spPr>
        <p:txBody>
          <a:bodyPr/>
          <a:lstStyle/>
          <a:p>
            <a:r>
              <a:rPr lang="es-MX" sz="2800" noProof="0" dirty="0" smtClean="0"/>
              <a:t>Aceptando los comentarios de </a:t>
            </a:r>
            <a:br>
              <a:rPr lang="es-MX" sz="2800" noProof="0" dirty="0" smtClean="0"/>
            </a:br>
            <a:r>
              <a:rPr lang="es-MX" sz="2800" noProof="0" dirty="0" smtClean="0"/>
              <a:t>los revisores</a:t>
            </a:r>
            <a:endParaRPr lang="es-MX" sz="2800" noProof="0" dirty="0"/>
          </a:p>
        </p:txBody>
      </p:sp>
      <p:sp>
        <p:nvSpPr>
          <p:cNvPr id="3" name="2 Marcador de pie de página"/>
          <p:cNvSpPr>
            <a:spLocks noGrp="1"/>
          </p:cNvSpPr>
          <p:nvPr>
            <p:ph type="ftr" sz="quarter" idx="11"/>
          </p:nvPr>
        </p:nvSpPr>
        <p:spPr/>
        <p:txBody>
          <a:bodyPr/>
          <a:lstStyle/>
          <a:p>
            <a:endParaRPr lang="en-US" dirty="0">
              <a:solidFill>
                <a:srgbClr val="494949"/>
              </a:solidFill>
            </a:endParaRPr>
          </a:p>
        </p:txBody>
      </p:sp>
      <p:sp>
        <p:nvSpPr>
          <p:cNvPr id="8" name="7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74</a:t>
            </a:fld>
            <a:endParaRPr lang="en-US" dirty="0">
              <a:solidFill>
                <a:srgbClr val="494949"/>
              </a:solidFill>
            </a:endParaRPr>
          </a:p>
        </p:txBody>
      </p:sp>
    </p:spTree>
    <p:extLst>
      <p:ext uri="{BB962C8B-B14F-4D97-AF65-F5344CB8AC3E}">
        <p14:creationId xmlns:p14="http://schemas.microsoft.com/office/powerpoint/2010/main" val="260249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500" y="1578424"/>
            <a:ext cx="8658026" cy="4669976"/>
          </a:xfrm>
          <a:prstGeom prst="rect">
            <a:avLst/>
          </a:prstGeom>
          <a:solidFill>
            <a:schemeClr val="bg1"/>
          </a:solidFill>
          <a:ln w="3175"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 Placeholder 2"/>
          <p:cNvSpPr txBox="1">
            <a:spLocks/>
          </p:cNvSpPr>
          <p:nvPr/>
        </p:nvSpPr>
        <p:spPr bwMode="auto">
          <a:xfrm>
            <a:off x="264169" y="1780524"/>
            <a:ext cx="8498831" cy="4240764"/>
          </a:xfrm>
          <a:prstGeom prst="rect">
            <a:avLst/>
          </a:prstGeom>
          <a:noFill/>
          <a:ln w="9525">
            <a:noFill/>
            <a:miter lim="800000"/>
            <a:headEnd/>
            <a:tailEnd/>
          </a:ln>
        </p:spPr>
        <p:txBody>
          <a:bodyPr/>
          <a:lstStyle/>
          <a:p>
            <a:pPr algn="just">
              <a:spcBef>
                <a:spcPts val="0"/>
              </a:spcBef>
              <a:spcAft>
                <a:spcPts val="1200"/>
              </a:spcAft>
              <a:buClr>
                <a:schemeClr val="accent1"/>
              </a:buClr>
            </a:pPr>
            <a:r>
              <a:rPr lang="en-US" sz="2400" b="1" i="1" dirty="0" smtClean="0">
                <a:solidFill>
                  <a:schemeClr val="accent1"/>
                </a:solidFill>
                <a:latin typeface="Calibri" pitchFamily="34" charset="0"/>
              </a:rPr>
              <a:t>Reviewer Comment: </a:t>
            </a:r>
            <a:r>
              <a:rPr lang="en-US" sz="2400" i="1" dirty="0" smtClean="0">
                <a:solidFill>
                  <a:schemeClr val="accent1"/>
                </a:solidFill>
                <a:latin typeface="Calibri" pitchFamily="34" charset="0"/>
              </a:rPr>
              <a:t>In your analysis of the data you have chosen to use a somewhat obscure fitting function (regression).  In my opinion, a simple Gaussian function would have sufficed. Moreover, the results would be more instructive and easier to compare to previous results.</a:t>
            </a:r>
            <a:endParaRPr lang="en-US" sz="2400" dirty="0" smtClean="0">
              <a:solidFill>
                <a:schemeClr val="accent1"/>
              </a:solidFill>
              <a:latin typeface="Calibri" pitchFamily="34" charset="0"/>
            </a:endParaRPr>
          </a:p>
          <a:p>
            <a:pPr algn="just">
              <a:spcBef>
                <a:spcPts val="0"/>
              </a:spcBef>
              <a:spcAft>
                <a:spcPts val="1200"/>
              </a:spcAft>
              <a:buClr>
                <a:schemeClr val="accent1"/>
              </a:buClr>
            </a:pPr>
            <a:r>
              <a:rPr lang="en-US" sz="2400" b="1" dirty="0" smtClean="0">
                <a:latin typeface="Calibri" pitchFamily="34" charset="0"/>
              </a:rPr>
              <a:t>Response:</a:t>
            </a:r>
            <a:r>
              <a:rPr lang="en-US" sz="2400" dirty="0" smtClean="0">
                <a:latin typeface="Calibri" pitchFamily="34" charset="0"/>
              </a:rPr>
              <a:t> </a:t>
            </a:r>
            <a:r>
              <a:rPr lang="en-US" sz="2400" dirty="0" smtClean="0">
                <a:solidFill>
                  <a:schemeClr val="tx1">
                    <a:lumMod val="50000"/>
                  </a:schemeClr>
                </a:solidFill>
                <a:latin typeface="Calibri" pitchFamily="34" charset="0"/>
              </a:rPr>
              <a:t>We agree with the reviewer’s assessment </a:t>
            </a:r>
            <a:r>
              <a:rPr lang="en-US" sz="2400" dirty="0" smtClean="0">
                <a:latin typeface="Calibri" pitchFamily="34" charset="0"/>
              </a:rPr>
              <a:t>of the analysis. Our tailored function, in its current form, makes it difficult to tell that this measurement constitutes a significant improvement over previously reported values. </a:t>
            </a:r>
            <a:r>
              <a:rPr lang="en-US" sz="2400" dirty="0" smtClean="0">
                <a:solidFill>
                  <a:schemeClr val="tx1">
                    <a:lumMod val="50000"/>
                  </a:schemeClr>
                </a:solidFill>
                <a:latin typeface="Calibri" pitchFamily="34" charset="0"/>
              </a:rPr>
              <a:t>We describe our new analysis using a Gaussian fitting function</a:t>
            </a:r>
            <a:r>
              <a:rPr lang="en-US" sz="2400" dirty="0" smtClean="0">
                <a:latin typeface="Calibri" pitchFamily="34" charset="0"/>
              </a:rPr>
              <a:t> in our revised Results section </a:t>
            </a:r>
            <a:r>
              <a:rPr lang="en-US" sz="2400" dirty="0" smtClean="0">
                <a:solidFill>
                  <a:schemeClr val="tx1">
                    <a:lumMod val="50000"/>
                  </a:schemeClr>
                </a:solidFill>
                <a:latin typeface="Calibri" pitchFamily="34" charset="0"/>
              </a:rPr>
              <a:t>(Page 6, Lines 12–18).</a:t>
            </a:r>
            <a:endParaRPr lang="en-US" sz="2400" dirty="0">
              <a:solidFill>
                <a:schemeClr val="tx1">
                  <a:lumMod val="50000"/>
                </a:schemeClr>
              </a:solidFill>
              <a:latin typeface="Calibri" pitchFamily="34" charset="0"/>
            </a:endParaRPr>
          </a:p>
        </p:txBody>
      </p:sp>
      <p:sp>
        <p:nvSpPr>
          <p:cNvPr id="5" name="Rectangle 4"/>
          <p:cNvSpPr/>
          <p:nvPr/>
        </p:nvSpPr>
        <p:spPr>
          <a:xfrm>
            <a:off x="1792736" y="3767665"/>
            <a:ext cx="5927068" cy="381415"/>
          </a:xfrm>
          <a:prstGeom prst="rect">
            <a:avLst/>
          </a:prstGeom>
          <a:solidFill>
            <a:schemeClr val="accent3">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444208" y="4910346"/>
            <a:ext cx="2404318" cy="381415"/>
          </a:xfrm>
          <a:prstGeom prst="rect">
            <a:avLst/>
          </a:prstGeom>
          <a:solidFill>
            <a:srgbClr val="8000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64168" y="5291761"/>
            <a:ext cx="5747991" cy="381415"/>
          </a:xfrm>
          <a:prstGeom prst="rect">
            <a:avLst/>
          </a:prstGeom>
          <a:solidFill>
            <a:srgbClr val="8000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1331640" y="5673176"/>
            <a:ext cx="2592288" cy="381415"/>
          </a:xfrm>
          <a:prstGeom prst="rect">
            <a:avLst/>
          </a:prstGeom>
          <a:solidFill>
            <a:schemeClr val="tx2">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4139952" y="3291158"/>
            <a:ext cx="2016224" cy="504056"/>
          </a:xfrm>
          <a:prstGeom prst="roundRect">
            <a:avLst/>
          </a:prstGeom>
          <a:solidFill>
            <a:schemeClr val="accent3"/>
          </a:solidFill>
          <a:ln>
            <a:no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Acuerdo</a:t>
            </a:r>
            <a:endParaRPr lang="en-US" sz="2400" b="1" dirty="0"/>
          </a:p>
        </p:txBody>
      </p:sp>
      <p:sp>
        <p:nvSpPr>
          <p:cNvPr id="10" name="Rounded Rectangle 9"/>
          <p:cNvSpPr/>
          <p:nvPr/>
        </p:nvSpPr>
        <p:spPr>
          <a:xfrm>
            <a:off x="5724127" y="5661248"/>
            <a:ext cx="1922239" cy="504056"/>
          </a:xfrm>
          <a:prstGeom prst="roundRect">
            <a:avLst/>
          </a:prstGeom>
          <a:solidFill>
            <a:srgbClr val="512AAD"/>
          </a:solidFill>
          <a:ln>
            <a:no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Revisiones</a:t>
            </a:r>
            <a:endParaRPr lang="en-US" sz="2400" b="1" dirty="0"/>
          </a:p>
        </p:txBody>
      </p:sp>
      <p:sp>
        <p:nvSpPr>
          <p:cNvPr id="11" name="Rounded Rectangle 10"/>
          <p:cNvSpPr/>
          <p:nvPr/>
        </p:nvSpPr>
        <p:spPr>
          <a:xfrm>
            <a:off x="2483768" y="6054591"/>
            <a:ext cx="1872208" cy="504056"/>
          </a:xfrm>
          <a:prstGeom prst="roundRect">
            <a:avLst/>
          </a:prstGeom>
          <a:solidFill>
            <a:schemeClr val="tx2"/>
          </a:solidFill>
          <a:ln>
            <a:no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Ubicación</a:t>
            </a:r>
            <a:endParaRPr lang="en-US" sz="2400" b="1" dirty="0"/>
          </a:p>
        </p:txBody>
      </p:sp>
      <p:sp>
        <p:nvSpPr>
          <p:cNvPr id="15" name="Title 1"/>
          <p:cNvSpPr>
            <a:spLocks noGrp="1"/>
          </p:cNvSpPr>
          <p:nvPr>
            <p:ph type="title"/>
          </p:nvPr>
        </p:nvSpPr>
        <p:spPr>
          <a:xfrm>
            <a:off x="3145488" y="260990"/>
            <a:ext cx="5867400" cy="854281"/>
          </a:xfrm>
        </p:spPr>
        <p:txBody>
          <a:bodyPr/>
          <a:lstStyle/>
          <a:p>
            <a:r>
              <a:rPr lang="es-MX" sz="2800" noProof="0" dirty="0" smtClean="0"/>
              <a:t>Aceptando los comentarios de </a:t>
            </a:r>
            <a:br>
              <a:rPr lang="es-MX" sz="2800" noProof="0" dirty="0" smtClean="0"/>
            </a:br>
            <a:r>
              <a:rPr lang="es-MX" sz="2800" noProof="0" dirty="0" smtClean="0"/>
              <a:t>los revisores</a:t>
            </a:r>
            <a:endParaRPr lang="es-MX" sz="2800" noProof="0" dirty="0"/>
          </a:p>
        </p:txBody>
      </p:sp>
      <p:sp>
        <p:nvSpPr>
          <p:cNvPr id="3" name="2 Marcador de pie de página"/>
          <p:cNvSpPr>
            <a:spLocks noGrp="1"/>
          </p:cNvSpPr>
          <p:nvPr>
            <p:ph type="ftr" sz="quarter" idx="11"/>
          </p:nvPr>
        </p:nvSpPr>
        <p:spPr/>
        <p:txBody>
          <a:bodyPr/>
          <a:lstStyle/>
          <a:p>
            <a:endParaRPr lang="en-US" dirty="0">
              <a:solidFill>
                <a:srgbClr val="494949"/>
              </a:solidFill>
            </a:endParaRPr>
          </a:p>
        </p:txBody>
      </p:sp>
      <p:sp>
        <p:nvSpPr>
          <p:cNvPr id="12" name="11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75</a:t>
            </a:fld>
            <a:endParaRPr lang="en-US" dirty="0">
              <a:solidFill>
                <a:srgbClr val="494949"/>
              </a:solidFill>
            </a:endParaRPr>
          </a:p>
        </p:txBody>
      </p:sp>
    </p:spTree>
    <p:extLst>
      <p:ext uri="{BB962C8B-B14F-4D97-AF65-F5344CB8AC3E}">
        <p14:creationId xmlns:p14="http://schemas.microsoft.com/office/powerpoint/2010/main" val="369489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8000" y="1625924"/>
            <a:ext cx="8610600" cy="4546275"/>
          </a:xfrm>
          <a:prstGeom prst="rect">
            <a:avLst/>
          </a:prstGeom>
          <a:solidFill>
            <a:schemeClr val="bg1"/>
          </a:solidFill>
          <a:ln w="3175"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2"/>
          <p:cNvSpPr txBox="1">
            <a:spLocks/>
          </p:cNvSpPr>
          <p:nvPr/>
        </p:nvSpPr>
        <p:spPr bwMode="auto">
          <a:xfrm>
            <a:off x="228601" y="1717465"/>
            <a:ext cx="8458200" cy="4303823"/>
          </a:xfrm>
          <a:prstGeom prst="rect">
            <a:avLst/>
          </a:prstGeom>
          <a:noFill/>
          <a:ln w="9525">
            <a:noFill/>
            <a:miter lim="800000"/>
            <a:headEnd/>
            <a:tailEnd/>
          </a:ln>
        </p:spPr>
        <p:txBody>
          <a:bodyPr/>
          <a:lstStyle/>
          <a:p>
            <a:pPr algn="just">
              <a:spcBef>
                <a:spcPts val="0"/>
              </a:spcBef>
              <a:spcAft>
                <a:spcPts val="1200"/>
              </a:spcAft>
              <a:buClr>
                <a:schemeClr val="accent1"/>
              </a:buClr>
            </a:pPr>
            <a:r>
              <a:rPr lang="en-US" sz="2400" b="1" i="1" dirty="0" smtClean="0">
                <a:solidFill>
                  <a:schemeClr val="accent1"/>
                </a:solidFill>
                <a:latin typeface="Calibri" pitchFamily="34" charset="0"/>
              </a:rPr>
              <a:t>Reviewer Comment: </a:t>
            </a:r>
            <a:r>
              <a:rPr lang="en-US" sz="2400" i="1" dirty="0" smtClean="0">
                <a:solidFill>
                  <a:schemeClr val="accent1"/>
                </a:solidFill>
                <a:latin typeface="Calibri" pitchFamily="34" charset="0"/>
              </a:rPr>
              <a:t>In your analysis of the data you have chosen to use a somewhat obscure fitting function (regression).  In my opinion, a simple Gaussian function would have sufficed. Moreover, the results would be more instructive and easier to compare to previous results.</a:t>
            </a:r>
            <a:endParaRPr lang="en-US" sz="2400" dirty="0" smtClean="0">
              <a:solidFill>
                <a:schemeClr val="accent1"/>
              </a:solidFill>
              <a:latin typeface="Calibri" pitchFamily="34" charset="0"/>
            </a:endParaRPr>
          </a:p>
          <a:p>
            <a:pPr algn="just">
              <a:spcBef>
                <a:spcPts val="0"/>
              </a:spcBef>
              <a:spcAft>
                <a:spcPts val="1200"/>
              </a:spcAft>
              <a:buClr>
                <a:schemeClr val="accent1"/>
              </a:buClr>
            </a:pPr>
            <a:r>
              <a:rPr lang="en-US" sz="2400" b="1" dirty="0" smtClean="0">
                <a:latin typeface="Calibri" pitchFamily="34" charset="0"/>
              </a:rPr>
              <a:t>Response:</a:t>
            </a:r>
            <a:r>
              <a:rPr lang="en-US" sz="2400" dirty="0" smtClean="0">
                <a:latin typeface="Calibri" pitchFamily="34" charset="0"/>
              </a:rPr>
              <a:t> </a:t>
            </a:r>
            <a:r>
              <a:rPr lang="en-US" sz="2400" dirty="0" smtClean="0">
                <a:solidFill>
                  <a:schemeClr val="tx1">
                    <a:lumMod val="50000"/>
                  </a:schemeClr>
                </a:solidFill>
                <a:latin typeface="Calibri" pitchFamily="34" charset="0"/>
              </a:rPr>
              <a:t>Although</a:t>
            </a:r>
            <a:r>
              <a:rPr lang="en-US" sz="2400" dirty="0" smtClean="0">
                <a:latin typeface="Calibri" pitchFamily="34" charset="0"/>
              </a:rPr>
              <a:t> a simple Gaussian fit would facilitate comparison with the results of other studies, our tailored function allows for the analysis of the data in terms of the Smith model [Smith et al., 1998]. We have now explained the use of this function and the Smith model in our revised Discussion section (Page 12, Lines 2–6).</a:t>
            </a:r>
            <a:endParaRPr lang="en-US" sz="2400" dirty="0">
              <a:latin typeface="Calibri" pitchFamily="34" charset="0"/>
            </a:endParaRPr>
          </a:p>
        </p:txBody>
      </p:sp>
      <p:sp>
        <p:nvSpPr>
          <p:cNvPr id="5" name="Rounded Rectangle 4"/>
          <p:cNvSpPr/>
          <p:nvPr/>
        </p:nvSpPr>
        <p:spPr>
          <a:xfrm>
            <a:off x="107504" y="3356992"/>
            <a:ext cx="8928992" cy="1080120"/>
          </a:xfrm>
          <a:prstGeom prst="roundRect">
            <a:avLst/>
          </a:prstGeom>
          <a:solidFill>
            <a:schemeClr val="tx2"/>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1" dirty="0">
                <a:solidFill>
                  <a:srgbClr val="FFFFFF"/>
                </a:solidFill>
                <a:latin typeface="Calibri"/>
                <a:ea typeface="Lucida Grande"/>
                <a:cs typeface="Calibri"/>
              </a:rPr>
              <a:t>Si no </a:t>
            </a:r>
            <a:r>
              <a:rPr lang="en-US" sz="3200" b="1" dirty="0" err="1">
                <a:solidFill>
                  <a:srgbClr val="FFFFFF"/>
                </a:solidFill>
                <a:latin typeface="Calibri"/>
                <a:ea typeface="Lucida Grande"/>
                <a:cs typeface="Calibri"/>
              </a:rPr>
              <a:t>está</a:t>
            </a:r>
            <a:r>
              <a:rPr lang="en-US" sz="3200" b="1" dirty="0">
                <a:solidFill>
                  <a:srgbClr val="FFFFFF"/>
                </a:solidFill>
                <a:latin typeface="Calibri"/>
                <a:ea typeface="Lucida Grande"/>
                <a:cs typeface="Calibri"/>
              </a:rPr>
              <a:t> de </a:t>
            </a:r>
            <a:r>
              <a:rPr lang="en-US" sz="3200" b="1" dirty="0" err="1">
                <a:solidFill>
                  <a:srgbClr val="FFFFFF"/>
                </a:solidFill>
                <a:latin typeface="Calibri"/>
                <a:ea typeface="Lucida Grande"/>
                <a:cs typeface="Calibri"/>
              </a:rPr>
              <a:t>acuerdo</a:t>
            </a:r>
            <a:r>
              <a:rPr lang="en-US" sz="3200" b="1" dirty="0">
                <a:solidFill>
                  <a:srgbClr val="FFFFFF"/>
                </a:solidFill>
                <a:latin typeface="Calibri"/>
                <a:ea typeface="Lucida Grande"/>
                <a:cs typeface="Calibri"/>
              </a:rPr>
              <a:t> con los </a:t>
            </a:r>
            <a:r>
              <a:rPr lang="en-US" sz="3200" b="1" dirty="0" err="1">
                <a:solidFill>
                  <a:srgbClr val="FFFFFF"/>
                </a:solidFill>
                <a:latin typeface="Calibri"/>
                <a:ea typeface="Lucida Grande"/>
                <a:cs typeface="Calibri"/>
              </a:rPr>
              <a:t>comentarios</a:t>
            </a:r>
            <a:r>
              <a:rPr lang="en-US" sz="3200" b="1" dirty="0">
                <a:solidFill>
                  <a:srgbClr val="FFFFFF"/>
                </a:solidFill>
                <a:latin typeface="Calibri"/>
                <a:ea typeface="Lucida Grande"/>
                <a:cs typeface="Calibri"/>
              </a:rPr>
              <a:t> de la </a:t>
            </a:r>
            <a:r>
              <a:rPr lang="en-US" sz="3200" b="1" dirty="0" err="1">
                <a:solidFill>
                  <a:srgbClr val="FFFFFF"/>
                </a:solidFill>
                <a:latin typeface="Calibri"/>
                <a:ea typeface="Lucida Grande"/>
                <a:cs typeface="Calibri"/>
              </a:rPr>
              <a:t>revisión</a:t>
            </a:r>
            <a:r>
              <a:rPr lang="en-US" sz="3200" b="1" dirty="0">
                <a:solidFill>
                  <a:srgbClr val="FFFFFF"/>
                </a:solidFill>
                <a:latin typeface="Calibri"/>
                <a:ea typeface="Lucida Grande"/>
                <a:cs typeface="Calibri"/>
              </a:rPr>
              <a:t>, </a:t>
            </a:r>
            <a:r>
              <a:rPr lang="en-US" sz="3200" b="1" dirty="0" err="1">
                <a:solidFill>
                  <a:srgbClr val="FFFFFF"/>
                </a:solidFill>
                <a:latin typeface="Calibri"/>
                <a:ea typeface="Lucida Grande"/>
                <a:cs typeface="Calibri"/>
              </a:rPr>
              <a:t>usted</a:t>
            </a:r>
            <a:r>
              <a:rPr lang="en-US" sz="3200" b="1" dirty="0">
                <a:solidFill>
                  <a:srgbClr val="FFFFFF"/>
                </a:solidFill>
                <a:latin typeface="Calibri"/>
                <a:ea typeface="Lucida Grande"/>
                <a:cs typeface="Calibri"/>
              </a:rPr>
              <a:t> </a:t>
            </a:r>
            <a:r>
              <a:rPr lang="en-US" sz="3200" b="1" dirty="0" err="1">
                <a:solidFill>
                  <a:srgbClr val="FFFFFF"/>
                </a:solidFill>
                <a:latin typeface="Calibri"/>
                <a:ea typeface="Lucida Grande"/>
                <a:cs typeface="Calibri"/>
              </a:rPr>
              <a:t>tiene</a:t>
            </a:r>
            <a:r>
              <a:rPr lang="en-US" sz="3200" b="1" dirty="0">
                <a:solidFill>
                  <a:srgbClr val="FFFFFF"/>
                </a:solidFill>
                <a:latin typeface="Calibri"/>
                <a:ea typeface="Lucida Grande"/>
                <a:cs typeface="Calibri"/>
              </a:rPr>
              <a:t> </a:t>
            </a:r>
            <a:r>
              <a:rPr lang="en-US" sz="3200" b="1" dirty="0" err="1">
                <a:solidFill>
                  <a:srgbClr val="FFFFFF"/>
                </a:solidFill>
                <a:latin typeface="Calibri"/>
                <a:ea typeface="Lucida Grande"/>
                <a:cs typeface="Calibri"/>
              </a:rPr>
              <a:t>que</a:t>
            </a:r>
            <a:r>
              <a:rPr lang="en-US" sz="3200" b="1" dirty="0">
                <a:solidFill>
                  <a:srgbClr val="FFFFFF"/>
                </a:solidFill>
                <a:latin typeface="Calibri"/>
                <a:ea typeface="Lucida Grande"/>
                <a:cs typeface="Calibri"/>
              </a:rPr>
              <a:t> </a:t>
            </a:r>
            <a:r>
              <a:rPr lang="en-US" sz="3200" b="1" dirty="0" err="1">
                <a:solidFill>
                  <a:srgbClr val="FFFFFF"/>
                </a:solidFill>
                <a:latin typeface="Calibri"/>
                <a:ea typeface="Lucida Grande"/>
                <a:cs typeface="Calibri"/>
              </a:rPr>
              <a:t>demostrar</a:t>
            </a:r>
            <a:r>
              <a:rPr lang="en-US" sz="3200" b="1" dirty="0">
                <a:solidFill>
                  <a:srgbClr val="FFFFFF"/>
                </a:solidFill>
                <a:latin typeface="Calibri"/>
                <a:ea typeface="Lucida Grande"/>
                <a:cs typeface="Calibri"/>
              </a:rPr>
              <a:t> </a:t>
            </a:r>
            <a:r>
              <a:rPr lang="en-US" sz="3200" b="1" dirty="0" err="1" smtClean="0">
                <a:solidFill>
                  <a:srgbClr val="FFFFFF"/>
                </a:solidFill>
                <a:latin typeface="Calibri"/>
                <a:ea typeface="Lucida Grande"/>
                <a:cs typeface="Calibri"/>
              </a:rPr>
              <a:t>por</a:t>
            </a:r>
            <a:r>
              <a:rPr lang="en-US" sz="3200" b="1" dirty="0" smtClean="0">
                <a:solidFill>
                  <a:srgbClr val="FFFFFF"/>
                </a:solidFill>
                <a:latin typeface="Calibri"/>
                <a:ea typeface="Lucida Grande"/>
                <a:cs typeface="Calibri"/>
              </a:rPr>
              <a:t> </a:t>
            </a:r>
            <a:r>
              <a:rPr lang="en-US" sz="3200" b="1" dirty="0" err="1" smtClean="0">
                <a:solidFill>
                  <a:srgbClr val="FFFFFF"/>
                </a:solidFill>
                <a:latin typeface="Calibri"/>
                <a:ea typeface="Lucida Grande"/>
                <a:cs typeface="Calibri"/>
              </a:rPr>
              <a:t>qué</a:t>
            </a:r>
            <a:endParaRPr lang="en-US" sz="3200" b="1" dirty="0">
              <a:solidFill>
                <a:srgbClr val="FFFFFF"/>
              </a:solidFill>
              <a:latin typeface="Calibri"/>
              <a:cs typeface="Calibri"/>
            </a:endParaRPr>
          </a:p>
        </p:txBody>
      </p:sp>
      <p:sp>
        <p:nvSpPr>
          <p:cNvPr id="9" name="Title 1"/>
          <p:cNvSpPr>
            <a:spLocks noGrp="1"/>
          </p:cNvSpPr>
          <p:nvPr>
            <p:ph type="title"/>
          </p:nvPr>
        </p:nvSpPr>
        <p:spPr>
          <a:xfrm>
            <a:off x="3145488" y="260990"/>
            <a:ext cx="5867400" cy="854281"/>
          </a:xfrm>
        </p:spPr>
        <p:txBody>
          <a:bodyPr/>
          <a:lstStyle/>
          <a:p>
            <a:r>
              <a:rPr lang="es-MX" sz="2800" noProof="0" dirty="0" smtClean="0"/>
              <a:t>Rechazando los comentarios de </a:t>
            </a:r>
            <a:br>
              <a:rPr lang="es-MX" sz="2800" noProof="0" dirty="0" smtClean="0"/>
            </a:br>
            <a:r>
              <a:rPr lang="es-MX" sz="2800" noProof="0" dirty="0" smtClean="0"/>
              <a:t>los revisores</a:t>
            </a:r>
            <a:endParaRPr lang="es-MX" sz="2800" noProof="0" dirty="0"/>
          </a:p>
        </p:txBody>
      </p:sp>
      <p:sp>
        <p:nvSpPr>
          <p:cNvPr id="3" name="2 Marcador de pie de página"/>
          <p:cNvSpPr>
            <a:spLocks noGrp="1"/>
          </p:cNvSpPr>
          <p:nvPr>
            <p:ph type="ftr" sz="quarter" idx="11"/>
          </p:nvPr>
        </p:nvSpPr>
        <p:spPr/>
        <p:txBody>
          <a:bodyPr/>
          <a:lstStyle/>
          <a:p>
            <a:endParaRPr lang="en-US" dirty="0">
              <a:solidFill>
                <a:srgbClr val="494949"/>
              </a:solidFill>
            </a:endParaRPr>
          </a:p>
        </p:txBody>
      </p:sp>
      <p:sp>
        <p:nvSpPr>
          <p:cNvPr id="6" name="5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76</a:t>
            </a:fld>
            <a:endParaRPr lang="en-US" dirty="0">
              <a:solidFill>
                <a:srgbClr val="494949"/>
              </a:solidFill>
            </a:endParaRPr>
          </a:p>
        </p:txBody>
      </p:sp>
    </p:spTree>
    <p:extLst>
      <p:ext uri="{BB962C8B-B14F-4D97-AF65-F5344CB8AC3E}">
        <p14:creationId xmlns:p14="http://schemas.microsoft.com/office/powerpoint/2010/main" val="261025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8000" y="1625924"/>
            <a:ext cx="8610600" cy="4546275"/>
          </a:xfrm>
          <a:prstGeom prst="rect">
            <a:avLst/>
          </a:prstGeom>
          <a:solidFill>
            <a:schemeClr val="bg1"/>
          </a:solidFill>
          <a:ln w="3175"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 Placeholder 2"/>
          <p:cNvSpPr txBox="1">
            <a:spLocks/>
          </p:cNvSpPr>
          <p:nvPr/>
        </p:nvSpPr>
        <p:spPr bwMode="auto">
          <a:xfrm>
            <a:off x="228601" y="1717465"/>
            <a:ext cx="8458200" cy="4303823"/>
          </a:xfrm>
          <a:prstGeom prst="rect">
            <a:avLst/>
          </a:prstGeom>
          <a:noFill/>
          <a:ln w="9525">
            <a:noFill/>
            <a:miter lim="800000"/>
            <a:headEnd/>
            <a:tailEnd/>
          </a:ln>
        </p:spPr>
        <p:txBody>
          <a:bodyPr/>
          <a:lstStyle/>
          <a:p>
            <a:pPr algn="just">
              <a:spcBef>
                <a:spcPts val="0"/>
              </a:spcBef>
              <a:spcAft>
                <a:spcPts val="1200"/>
              </a:spcAft>
              <a:buClr>
                <a:schemeClr val="accent1"/>
              </a:buClr>
            </a:pPr>
            <a:r>
              <a:rPr lang="en-US" sz="2400" b="1" i="1" dirty="0" smtClean="0">
                <a:solidFill>
                  <a:schemeClr val="accent1"/>
                </a:solidFill>
                <a:latin typeface="Calibri" pitchFamily="34" charset="0"/>
              </a:rPr>
              <a:t>Reviewer Comment: </a:t>
            </a:r>
            <a:r>
              <a:rPr lang="en-US" sz="2400" i="1" dirty="0" smtClean="0">
                <a:solidFill>
                  <a:schemeClr val="accent1"/>
                </a:solidFill>
                <a:latin typeface="Calibri" pitchFamily="34" charset="0"/>
              </a:rPr>
              <a:t>In your analysis of the data you have chosen to use a somewhat obscure fitting function (regression).  In my opinion, a simple Gaussian function would have sufficed. Moreover, the results would be more instructive and easier to compare to previous results.</a:t>
            </a:r>
            <a:endParaRPr lang="en-US" sz="2400" dirty="0" smtClean="0">
              <a:solidFill>
                <a:schemeClr val="accent1"/>
              </a:solidFill>
              <a:latin typeface="Calibri" pitchFamily="34" charset="0"/>
            </a:endParaRPr>
          </a:p>
          <a:p>
            <a:pPr algn="just">
              <a:spcBef>
                <a:spcPts val="0"/>
              </a:spcBef>
              <a:spcAft>
                <a:spcPts val="1200"/>
              </a:spcAft>
              <a:buClr>
                <a:schemeClr val="accent1"/>
              </a:buClr>
            </a:pPr>
            <a:r>
              <a:rPr lang="en-US" sz="2400" b="1" dirty="0" smtClean="0">
                <a:latin typeface="Calibri" pitchFamily="34" charset="0"/>
              </a:rPr>
              <a:t>Response:</a:t>
            </a:r>
            <a:r>
              <a:rPr lang="en-US" sz="2400" dirty="0" smtClean="0">
                <a:latin typeface="Calibri" pitchFamily="34" charset="0"/>
              </a:rPr>
              <a:t> Although a simple Gaussian fit would facilitate comparison with the results of other studies, </a:t>
            </a:r>
            <a:r>
              <a:rPr lang="en-US" sz="2400" dirty="0" smtClean="0">
                <a:solidFill>
                  <a:schemeClr val="tx1">
                    <a:lumMod val="50000"/>
                  </a:schemeClr>
                </a:solidFill>
                <a:latin typeface="Calibri" pitchFamily="34" charset="0"/>
              </a:rPr>
              <a:t>our tailored function allows for the analysis of the data in terms of the Smith model </a:t>
            </a:r>
            <a:r>
              <a:rPr lang="en-US" sz="2400" dirty="0" smtClean="0">
                <a:latin typeface="Calibri" pitchFamily="34" charset="0"/>
              </a:rPr>
              <a:t>[Smith et al., 1998]. We have now explained the use of this function and the Smith model in our revised Discussion section (Page 12, Lines 2–6).</a:t>
            </a:r>
            <a:endParaRPr lang="en-US" sz="2400" dirty="0">
              <a:latin typeface="Calibri" pitchFamily="34" charset="0"/>
            </a:endParaRPr>
          </a:p>
        </p:txBody>
      </p:sp>
      <p:sp>
        <p:nvSpPr>
          <p:cNvPr id="12" name="Rectangle 11"/>
          <p:cNvSpPr/>
          <p:nvPr/>
        </p:nvSpPr>
        <p:spPr>
          <a:xfrm>
            <a:off x="6012159" y="4149081"/>
            <a:ext cx="2664297" cy="288032"/>
          </a:xfrm>
          <a:prstGeom prst="rect">
            <a:avLst/>
          </a:prstGeom>
          <a:solidFill>
            <a:srgbClr val="FF66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51520" y="4437112"/>
            <a:ext cx="8424936" cy="432048"/>
          </a:xfrm>
          <a:prstGeom prst="rect">
            <a:avLst/>
          </a:prstGeom>
          <a:solidFill>
            <a:srgbClr val="FF66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4250061" y="3933056"/>
            <a:ext cx="1762099" cy="504056"/>
          </a:xfrm>
          <a:prstGeom prst="roundRect">
            <a:avLst/>
          </a:prstGeom>
          <a:solidFill>
            <a:srgbClr val="FF6600"/>
          </a:solidFill>
          <a:ln>
            <a:no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Evidencia</a:t>
            </a:r>
            <a:endParaRPr lang="en-US" sz="2400" b="1" dirty="0"/>
          </a:p>
        </p:txBody>
      </p:sp>
      <p:sp>
        <p:nvSpPr>
          <p:cNvPr id="11" name="Title 1"/>
          <p:cNvSpPr>
            <a:spLocks noGrp="1"/>
          </p:cNvSpPr>
          <p:nvPr>
            <p:ph type="title"/>
          </p:nvPr>
        </p:nvSpPr>
        <p:spPr>
          <a:xfrm>
            <a:off x="3145488" y="260990"/>
            <a:ext cx="5867400" cy="854281"/>
          </a:xfrm>
        </p:spPr>
        <p:txBody>
          <a:bodyPr/>
          <a:lstStyle/>
          <a:p>
            <a:r>
              <a:rPr lang="es-MX" sz="2800" noProof="0" dirty="0" smtClean="0"/>
              <a:t>Rechazando los comentarios de </a:t>
            </a:r>
            <a:br>
              <a:rPr lang="es-MX" sz="2800" noProof="0" dirty="0" smtClean="0"/>
            </a:br>
            <a:r>
              <a:rPr lang="es-MX" sz="2800" noProof="0" dirty="0" smtClean="0"/>
              <a:t>los revisores</a:t>
            </a:r>
            <a:endParaRPr lang="es-MX" sz="2800" noProof="0" dirty="0"/>
          </a:p>
        </p:txBody>
      </p:sp>
      <p:sp>
        <p:nvSpPr>
          <p:cNvPr id="2" name="1 Marcador de pie de página"/>
          <p:cNvSpPr>
            <a:spLocks noGrp="1"/>
          </p:cNvSpPr>
          <p:nvPr>
            <p:ph type="ftr" sz="quarter" idx="11"/>
          </p:nvPr>
        </p:nvSpPr>
        <p:spPr/>
        <p:txBody>
          <a:bodyPr/>
          <a:lstStyle/>
          <a:p>
            <a:endParaRPr lang="en-US" dirty="0">
              <a:solidFill>
                <a:srgbClr val="494949"/>
              </a:solidFill>
            </a:endParaRPr>
          </a:p>
        </p:txBody>
      </p:sp>
      <p:sp>
        <p:nvSpPr>
          <p:cNvPr id="3" name="2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77</a:t>
            </a:fld>
            <a:endParaRPr lang="en-US" dirty="0">
              <a:solidFill>
                <a:srgbClr val="494949"/>
              </a:solidFill>
            </a:endParaRPr>
          </a:p>
        </p:txBody>
      </p:sp>
    </p:spTree>
    <p:extLst>
      <p:ext uri="{BB962C8B-B14F-4D97-AF65-F5344CB8AC3E}">
        <p14:creationId xmlns:p14="http://schemas.microsoft.com/office/powerpoint/2010/main" val="208619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8000" y="1625924"/>
            <a:ext cx="8610600" cy="4546275"/>
          </a:xfrm>
          <a:prstGeom prst="rect">
            <a:avLst/>
          </a:prstGeom>
          <a:solidFill>
            <a:schemeClr val="bg1"/>
          </a:solidFill>
          <a:ln w="3175"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 Placeholder 2"/>
          <p:cNvSpPr txBox="1">
            <a:spLocks/>
          </p:cNvSpPr>
          <p:nvPr/>
        </p:nvSpPr>
        <p:spPr bwMode="auto">
          <a:xfrm>
            <a:off x="228601" y="1717465"/>
            <a:ext cx="8458200" cy="4303823"/>
          </a:xfrm>
          <a:prstGeom prst="rect">
            <a:avLst/>
          </a:prstGeom>
          <a:noFill/>
          <a:ln w="9525">
            <a:noFill/>
            <a:miter lim="800000"/>
            <a:headEnd/>
            <a:tailEnd/>
          </a:ln>
        </p:spPr>
        <p:txBody>
          <a:bodyPr/>
          <a:lstStyle/>
          <a:p>
            <a:pPr algn="just">
              <a:spcBef>
                <a:spcPts val="0"/>
              </a:spcBef>
              <a:spcAft>
                <a:spcPts val="1200"/>
              </a:spcAft>
              <a:buClr>
                <a:schemeClr val="accent1"/>
              </a:buClr>
            </a:pPr>
            <a:r>
              <a:rPr lang="en-US" sz="2400" b="1" i="1" dirty="0" smtClean="0">
                <a:solidFill>
                  <a:schemeClr val="accent1"/>
                </a:solidFill>
                <a:latin typeface="Calibri" pitchFamily="34" charset="0"/>
              </a:rPr>
              <a:t>Reviewer Comment: </a:t>
            </a:r>
            <a:r>
              <a:rPr lang="en-US" sz="2400" i="1" dirty="0" smtClean="0">
                <a:solidFill>
                  <a:schemeClr val="accent1"/>
                </a:solidFill>
                <a:latin typeface="Calibri" pitchFamily="34" charset="0"/>
              </a:rPr>
              <a:t>In your analysis of the data you have chosen to use a somewhat obscure fitting function (regression).  In my opinion, a simple Gaussian function would have sufficed. Moreover, the results would be more instructive and easier to compare to previous results.</a:t>
            </a:r>
            <a:endParaRPr lang="en-US" sz="2400" dirty="0" smtClean="0">
              <a:solidFill>
                <a:schemeClr val="accent1"/>
              </a:solidFill>
              <a:latin typeface="Calibri" pitchFamily="34" charset="0"/>
            </a:endParaRPr>
          </a:p>
          <a:p>
            <a:pPr algn="just">
              <a:spcBef>
                <a:spcPts val="0"/>
              </a:spcBef>
              <a:spcAft>
                <a:spcPts val="1200"/>
              </a:spcAft>
              <a:buClr>
                <a:schemeClr val="accent1"/>
              </a:buClr>
            </a:pPr>
            <a:r>
              <a:rPr lang="en-US" sz="2400" b="1" dirty="0" smtClean="0">
                <a:latin typeface="Calibri" pitchFamily="34" charset="0"/>
              </a:rPr>
              <a:t>Response:</a:t>
            </a:r>
            <a:r>
              <a:rPr lang="en-US" sz="2400" dirty="0" smtClean="0">
                <a:latin typeface="Calibri" pitchFamily="34" charset="0"/>
              </a:rPr>
              <a:t> Although a simple Gaussian fit would facilitate comparison with the results of other studies, </a:t>
            </a:r>
            <a:r>
              <a:rPr lang="en-US" sz="2400" dirty="0" smtClean="0">
                <a:solidFill>
                  <a:schemeClr val="tx1">
                    <a:lumMod val="50000"/>
                  </a:schemeClr>
                </a:solidFill>
                <a:latin typeface="Calibri" pitchFamily="34" charset="0"/>
              </a:rPr>
              <a:t>our tailored function allows for the analysis of the data in terms of the Smith model </a:t>
            </a:r>
            <a:r>
              <a:rPr lang="en-US" sz="2400" dirty="0" smtClean="0">
                <a:latin typeface="Calibri" pitchFamily="34" charset="0"/>
              </a:rPr>
              <a:t>[Smith et al., 1998]. We have now </a:t>
            </a:r>
            <a:r>
              <a:rPr lang="en-US" sz="2400" dirty="0" smtClean="0">
                <a:solidFill>
                  <a:schemeClr val="tx1">
                    <a:lumMod val="50000"/>
                  </a:schemeClr>
                </a:solidFill>
                <a:latin typeface="Calibri" pitchFamily="34" charset="0"/>
              </a:rPr>
              <a:t>explained the use of this function and the Smith model</a:t>
            </a:r>
            <a:r>
              <a:rPr lang="en-US" sz="2400" dirty="0" smtClean="0">
                <a:latin typeface="Calibri" pitchFamily="34" charset="0"/>
              </a:rPr>
              <a:t> in our revised Discussion section (Page 12, Lines 2–6).</a:t>
            </a:r>
            <a:endParaRPr lang="en-US" sz="2400" dirty="0">
              <a:latin typeface="Calibri" pitchFamily="34" charset="0"/>
            </a:endParaRPr>
          </a:p>
        </p:txBody>
      </p:sp>
      <p:sp>
        <p:nvSpPr>
          <p:cNvPr id="6" name="Rectangle 5"/>
          <p:cNvSpPr/>
          <p:nvPr/>
        </p:nvSpPr>
        <p:spPr>
          <a:xfrm>
            <a:off x="5148063" y="4869160"/>
            <a:ext cx="3538737" cy="350593"/>
          </a:xfrm>
          <a:prstGeom prst="rect">
            <a:avLst/>
          </a:prstGeom>
          <a:solidFill>
            <a:srgbClr val="8000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52186" y="5212267"/>
            <a:ext cx="4031782" cy="381415"/>
          </a:xfrm>
          <a:prstGeom prst="rect">
            <a:avLst/>
          </a:prstGeom>
          <a:solidFill>
            <a:srgbClr val="8000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4283968" y="5229200"/>
            <a:ext cx="1914499" cy="504056"/>
          </a:xfrm>
          <a:prstGeom prst="roundRect">
            <a:avLst/>
          </a:prstGeom>
          <a:solidFill>
            <a:srgbClr val="512AAD"/>
          </a:solidFill>
          <a:ln>
            <a:no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Revisiones</a:t>
            </a:r>
            <a:endParaRPr lang="en-US" sz="2400" b="1" dirty="0"/>
          </a:p>
        </p:txBody>
      </p:sp>
      <p:sp>
        <p:nvSpPr>
          <p:cNvPr id="12" name="Rectangle 11"/>
          <p:cNvSpPr/>
          <p:nvPr/>
        </p:nvSpPr>
        <p:spPr>
          <a:xfrm>
            <a:off x="6012159" y="4149081"/>
            <a:ext cx="2664297" cy="288032"/>
          </a:xfrm>
          <a:prstGeom prst="rect">
            <a:avLst/>
          </a:prstGeom>
          <a:solidFill>
            <a:srgbClr val="FF66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51520" y="4437112"/>
            <a:ext cx="8424936" cy="432048"/>
          </a:xfrm>
          <a:prstGeom prst="rect">
            <a:avLst/>
          </a:prstGeom>
          <a:solidFill>
            <a:srgbClr val="FF66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4250061" y="3933056"/>
            <a:ext cx="1762099" cy="504056"/>
          </a:xfrm>
          <a:prstGeom prst="roundRect">
            <a:avLst/>
          </a:prstGeom>
          <a:solidFill>
            <a:srgbClr val="FF6600"/>
          </a:solidFill>
          <a:ln>
            <a:no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Evidencia</a:t>
            </a:r>
            <a:endParaRPr lang="en-US" sz="2400" b="1" dirty="0"/>
          </a:p>
        </p:txBody>
      </p:sp>
      <p:sp>
        <p:nvSpPr>
          <p:cNvPr id="15" name="Title 1"/>
          <p:cNvSpPr>
            <a:spLocks noGrp="1"/>
          </p:cNvSpPr>
          <p:nvPr>
            <p:ph type="title"/>
          </p:nvPr>
        </p:nvSpPr>
        <p:spPr>
          <a:xfrm>
            <a:off x="3145488" y="260990"/>
            <a:ext cx="5867400" cy="854281"/>
          </a:xfrm>
        </p:spPr>
        <p:txBody>
          <a:bodyPr/>
          <a:lstStyle/>
          <a:p>
            <a:r>
              <a:rPr lang="es-MX" sz="2800" noProof="0" dirty="0" smtClean="0"/>
              <a:t>Rechazando los comentarios de </a:t>
            </a:r>
            <a:br>
              <a:rPr lang="es-MX" sz="2800" noProof="0" dirty="0" smtClean="0"/>
            </a:br>
            <a:r>
              <a:rPr lang="es-MX" sz="2800" noProof="0" dirty="0" smtClean="0"/>
              <a:t>los revisores</a:t>
            </a:r>
            <a:endParaRPr lang="es-MX" sz="2800" noProof="0" dirty="0"/>
          </a:p>
        </p:txBody>
      </p:sp>
      <p:sp>
        <p:nvSpPr>
          <p:cNvPr id="3" name="2 Marcador de pie de página"/>
          <p:cNvSpPr>
            <a:spLocks noGrp="1"/>
          </p:cNvSpPr>
          <p:nvPr>
            <p:ph type="ftr" sz="quarter" idx="11"/>
          </p:nvPr>
        </p:nvSpPr>
        <p:spPr/>
        <p:txBody>
          <a:bodyPr/>
          <a:lstStyle/>
          <a:p>
            <a:endParaRPr lang="en-US" dirty="0">
              <a:solidFill>
                <a:srgbClr val="494949"/>
              </a:solidFill>
            </a:endParaRPr>
          </a:p>
        </p:txBody>
      </p:sp>
      <p:sp>
        <p:nvSpPr>
          <p:cNvPr id="5" name="4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78</a:t>
            </a:fld>
            <a:endParaRPr lang="en-US" dirty="0">
              <a:solidFill>
                <a:srgbClr val="494949"/>
              </a:solidFill>
            </a:endParaRPr>
          </a:p>
        </p:txBody>
      </p:sp>
    </p:spTree>
    <p:extLst>
      <p:ext uri="{BB962C8B-B14F-4D97-AF65-F5344CB8AC3E}">
        <p14:creationId xmlns:p14="http://schemas.microsoft.com/office/powerpoint/2010/main" val="56474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8000" y="1625924"/>
            <a:ext cx="8610600" cy="4546275"/>
          </a:xfrm>
          <a:prstGeom prst="rect">
            <a:avLst/>
          </a:prstGeom>
          <a:solidFill>
            <a:schemeClr val="bg1"/>
          </a:solidFill>
          <a:ln w="3175"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 Placeholder 2"/>
          <p:cNvSpPr txBox="1">
            <a:spLocks/>
          </p:cNvSpPr>
          <p:nvPr/>
        </p:nvSpPr>
        <p:spPr bwMode="auto">
          <a:xfrm>
            <a:off x="228601" y="1717465"/>
            <a:ext cx="8458200" cy="4303823"/>
          </a:xfrm>
          <a:prstGeom prst="rect">
            <a:avLst/>
          </a:prstGeom>
          <a:noFill/>
          <a:ln w="9525">
            <a:noFill/>
            <a:miter lim="800000"/>
            <a:headEnd/>
            <a:tailEnd/>
          </a:ln>
        </p:spPr>
        <p:txBody>
          <a:bodyPr/>
          <a:lstStyle/>
          <a:p>
            <a:pPr algn="just">
              <a:spcBef>
                <a:spcPts val="0"/>
              </a:spcBef>
              <a:spcAft>
                <a:spcPts val="1200"/>
              </a:spcAft>
              <a:buClr>
                <a:schemeClr val="accent1"/>
              </a:buClr>
            </a:pPr>
            <a:r>
              <a:rPr lang="en-US" sz="2400" b="1" i="1" dirty="0" smtClean="0">
                <a:solidFill>
                  <a:schemeClr val="accent1"/>
                </a:solidFill>
                <a:latin typeface="Calibri" pitchFamily="34" charset="0"/>
              </a:rPr>
              <a:t>Reviewer Comment: </a:t>
            </a:r>
            <a:r>
              <a:rPr lang="en-US" sz="2400" i="1" dirty="0" smtClean="0">
                <a:solidFill>
                  <a:schemeClr val="accent1"/>
                </a:solidFill>
                <a:latin typeface="Calibri" pitchFamily="34" charset="0"/>
              </a:rPr>
              <a:t>In your analysis of the data you have chosen to use a somewhat obscure fitting function (regression).  In my opinion, a simple Gaussian function would have sufficed. Moreover, the results would be more instructive and easier to compare to previous results.</a:t>
            </a:r>
            <a:endParaRPr lang="en-US" sz="2400" dirty="0" smtClean="0">
              <a:solidFill>
                <a:schemeClr val="accent1"/>
              </a:solidFill>
              <a:latin typeface="Calibri" pitchFamily="34" charset="0"/>
            </a:endParaRPr>
          </a:p>
          <a:p>
            <a:pPr algn="just">
              <a:spcBef>
                <a:spcPts val="0"/>
              </a:spcBef>
              <a:spcAft>
                <a:spcPts val="1200"/>
              </a:spcAft>
              <a:buClr>
                <a:schemeClr val="accent1"/>
              </a:buClr>
            </a:pPr>
            <a:r>
              <a:rPr lang="en-US" sz="2400" b="1" dirty="0" smtClean="0">
                <a:latin typeface="Calibri" pitchFamily="34" charset="0"/>
              </a:rPr>
              <a:t>Response:</a:t>
            </a:r>
            <a:r>
              <a:rPr lang="en-US" sz="2400" dirty="0" smtClean="0">
                <a:latin typeface="Calibri" pitchFamily="34" charset="0"/>
              </a:rPr>
              <a:t> Although a simple Gaussian fit would facilitate comparison with the results of other studies, </a:t>
            </a:r>
            <a:r>
              <a:rPr lang="en-US" sz="2400" dirty="0" smtClean="0">
                <a:solidFill>
                  <a:schemeClr val="tx1">
                    <a:lumMod val="50000"/>
                  </a:schemeClr>
                </a:solidFill>
                <a:latin typeface="Calibri" pitchFamily="34" charset="0"/>
              </a:rPr>
              <a:t>our tailored function allows for the analysis of the data in terms of the Smith model </a:t>
            </a:r>
            <a:r>
              <a:rPr lang="en-US" sz="2400" dirty="0" smtClean="0">
                <a:latin typeface="Calibri" pitchFamily="34" charset="0"/>
              </a:rPr>
              <a:t>[Smith et al., 1998]. We have now </a:t>
            </a:r>
            <a:r>
              <a:rPr lang="en-US" sz="2400" dirty="0" smtClean="0">
                <a:solidFill>
                  <a:schemeClr val="tx1">
                    <a:lumMod val="50000"/>
                  </a:schemeClr>
                </a:solidFill>
                <a:latin typeface="Calibri" pitchFamily="34" charset="0"/>
              </a:rPr>
              <a:t>explained the use of this function and the Smith model</a:t>
            </a:r>
            <a:r>
              <a:rPr lang="en-US" sz="2400" dirty="0" smtClean="0">
                <a:latin typeface="Calibri" pitchFamily="34" charset="0"/>
              </a:rPr>
              <a:t> in our revised Discussion section </a:t>
            </a:r>
            <a:r>
              <a:rPr lang="en-US" sz="2400" dirty="0" smtClean="0">
                <a:solidFill>
                  <a:schemeClr val="tx1">
                    <a:lumMod val="50000"/>
                  </a:schemeClr>
                </a:solidFill>
                <a:latin typeface="Calibri" pitchFamily="34" charset="0"/>
              </a:rPr>
              <a:t>(Page 12, Lines 2–6).</a:t>
            </a:r>
            <a:endParaRPr lang="en-US" sz="2400" dirty="0">
              <a:solidFill>
                <a:schemeClr val="tx1">
                  <a:lumMod val="50000"/>
                </a:schemeClr>
              </a:solidFill>
              <a:latin typeface="Calibri" pitchFamily="34" charset="0"/>
            </a:endParaRPr>
          </a:p>
        </p:txBody>
      </p:sp>
      <p:sp>
        <p:nvSpPr>
          <p:cNvPr id="6" name="Rectangle 5"/>
          <p:cNvSpPr/>
          <p:nvPr/>
        </p:nvSpPr>
        <p:spPr>
          <a:xfrm>
            <a:off x="5148063" y="4869160"/>
            <a:ext cx="3538737" cy="350593"/>
          </a:xfrm>
          <a:prstGeom prst="rect">
            <a:avLst/>
          </a:prstGeom>
          <a:solidFill>
            <a:srgbClr val="8000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252186" y="5212267"/>
            <a:ext cx="4031782" cy="381415"/>
          </a:xfrm>
          <a:prstGeom prst="rect">
            <a:avLst/>
          </a:prstGeom>
          <a:solidFill>
            <a:srgbClr val="8000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52187" y="5593682"/>
            <a:ext cx="2519614" cy="381415"/>
          </a:xfrm>
          <a:prstGeom prst="rect">
            <a:avLst/>
          </a:prstGeom>
          <a:solidFill>
            <a:schemeClr val="tx2">
              <a:lumMod val="60000"/>
              <a:lumOff val="40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4283968" y="5229200"/>
            <a:ext cx="1914499" cy="504056"/>
          </a:xfrm>
          <a:prstGeom prst="roundRect">
            <a:avLst/>
          </a:prstGeom>
          <a:solidFill>
            <a:srgbClr val="512AAD"/>
          </a:solidFill>
          <a:ln>
            <a:no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Revisiones</a:t>
            </a:r>
            <a:endParaRPr lang="en-US" sz="2400" b="1" dirty="0"/>
          </a:p>
        </p:txBody>
      </p:sp>
      <p:sp>
        <p:nvSpPr>
          <p:cNvPr id="11" name="Rounded Rectangle 10"/>
          <p:cNvSpPr/>
          <p:nvPr/>
        </p:nvSpPr>
        <p:spPr>
          <a:xfrm>
            <a:off x="2051720" y="6021288"/>
            <a:ext cx="1671928" cy="504056"/>
          </a:xfrm>
          <a:prstGeom prst="roundRect">
            <a:avLst/>
          </a:prstGeom>
          <a:solidFill>
            <a:schemeClr val="tx2"/>
          </a:solidFill>
          <a:ln>
            <a:no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Ubicación</a:t>
            </a:r>
            <a:endParaRPr lang="en-US" sz="2400" b="1" dirty="0"/>
          </a:p>
        </p:txBody>
      </p:sp>
      <p:sp>
        <p:nvSpPr>
          <p:cNvPr id="12" name="Rectangle 11"/>
          <p:cNvSpPr/>
          <p:nvPr/>
        </p:nvSpPr>
        <p:spPr>
          <a:xfrm>
            <a:off x="6012159" y="4149081"/>
            <a:ext cx="2664297" cy="288032"/>
          </a:xfrm>
          <a:prstGeom prst="rect">
            <a:avLst/>
          </a:prstGeom>
          <a:solidFill>
            <a:srgbClr val="FF66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51520" y="4437112"/>
            <a:ext cx="8424936" cy="432048"/>
          </a:xfrm>
          <a:prstGeom prst="rect">
            <a:avLst/>
          </a:prstGeom>
          <a:solidFill>
            <a:srgbClr val="FF66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4250061" y="3933056"/>
            <a:ext cx="1762099" cy="504056"/>
          </a:xfrm>
          <a:prstGeom prst="roundRect">
            <a:avLst/>
          </a:prstGeom>
          <a:solidFill>
            <a:srgbClr val="FF6600"/>
          </a:solidFill>
          <a:ln>
            <a:noFill/>
          </a:ln>
          <a:effectLst>
            <a:outerShdw blurRad="40000" dist="23000" dir="5400000" rotWithShape="0">
              <a:srgbClr val="000000">
                <a:alpha val="35000"/>
              </a:srgbClr>
            </a:outerShdw>
            <a:softEdge rad="6350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Evidencia</a:t>
            </a:r>
            <a:endParaRPr lang="en-US" sz="2400" b="1" dirty="0"/>
          </a:p>
        </p:txBody>
      </p:sp>
      <p:sp>
        <p:nvSpPr>
          <p:cNvPr id="16" name="Title 1"/>
          <p:cNvSpPr>
            <a:spLocks noGrp="1"/>
          </p:cNvSpPr>
          <p:nvPr>
            <p:ph type="title"/>
          </p:nvPr>
        </p:nvSpPr>
        <p:spPr>
          <a:xfrm>
            <a:off x="3145488" y="260990"/>
            <a:ext cx="5867400" cy="854281"/>
          </a:xfrm>
        </p:spPr>
        <p:txBody>
          <a:bodyPr/>
          <a:lstStyle/>
          <a:p>
            <a:r>
              <a:rPr lang="es-MX" sz="2800" noProof="0" dirty="0" smtClean="0"/>
              <a:t>Rechazando los comentarios de </a:t>
            </a:r>
            <a:br>
              <a:rPr lang="es-MX" sz="2800" noProof="0" dirty="0" smtClean="0"/>
            </a:br>
            <a:r>
              <a:rPr lang="es-MX" sz="2800" noProof="0" dirty="0" smtClean="0"/>
              <a:t>los revisores</a:t>
            </a:r>
            <a:endParaRPr lang="es-MX" sz="2800" noProof="0" dirty="0"/>
          </a:p>
        </p:txBody>
      </p:sp>
      <p:sp>
        <p:nvSpPr>
          <p:cNvPr id="3" name="2 Marcador de pie de página"/>
          <p:cNvSpPr>
            <a:spLocks noGrp="1"/>
          </p:cNvSpPr>
          <p:nvPr>
            <p:ph type="ftr" sz="quarter" idx="11"/>
          </p:nvPr>
        </p:nvSpPr>
        <p:spPr/>
        <p:txBody>
          <a:bodyPr/>
          <a:lstStyle/>
          <a:p>
            <a:endParaRPr lang="en-US" dirty="0">
              <a:solidFill>
                <a:srgbClr val="494949"/>
              </a:solidFill>
            </a:endParaRPr>
          </a:p>
        </p:txBody>
      </p:sp>
      <p:sp>
        <p:nvSpPr>
          <p:cNvPr id="5" name="4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79</a:t>
            </a:fld>
            <a:endParaRPr lang="en-US" dirty="0">
              <a:solidFill>
                <a:srgbClr val="494949"/>
              </a:solidFill>
            </a:endParaRPr>
          </a:p>
        </p:txBody>
      </p:sp>
    </p:spTree>
    <p:extLst>
      <p:ext uri="{BB962C8B-B14F-4D97-AF65-F5344CB8AC3E}">
        <p14:creationId xmlns:p14="http://schemas.microsoft.com/office/powerpoint/2010/main" val="357672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p:cNvSpPr txBox="1">
            <a:spLocks/>
          </p:cNvSpPr>
          <p:nvPr/>
        </p:nvSpPr>
        <p:spPr>
          <a:xfrm>
            <a:off x="574163" y="1772815"/>
            <a:ext cx="7848600" cy="424847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dirty="0" err="1" smtClean="0"/>
              <a:t>Eligirá</a:t>
            </a:r>
            <a:r>
              <a:rPr lang="en-US" sz="2800" b="1" dirty="0" smtClean="0"/>
              <a:t> el journal en el </a:t>
            </a:r>
            <a:r>
              <a:rPr lang="en-US" sz="2800" b="1" dirty="0" err="1" smtClean="0"/>
              <a:t>que</a:t>
            </a:r>
            <a:r>
              <a:rPr lang="en-US" sz="2800" b="1" dirty="0" smtClean="0"/>
              <a:t> </a:t>
            </a:r>
            <a:r>
              <a:rPr lang="en-US" sz="2800" b="1" dirty="0" err="1" smtClean="0"/>
              <a:t>publicará</a:t>
            </a:r>
            <a:r>
              <a:rPr lang="en-US" sz="2800" b="1" dirty="0" smtClean="0"/>
              <a:t>:</a:t>
            </a:r>
            <a:endParaRPr lang="en-US" sz="2800" dirty="0" smtClean="0"/>
          </a:p>
          <a:p>
            <a:pPr lvl="1">
              <a:lnSpc>
                <a:spcPts val="2880"/>
              </a:lnSpc>
            </a:pPr>
            <a:r>
              <a:rPr lang="en-US" sz="2400" i="1" dirty="0" err="1" smtClean="0">
                <a:solidFill>
                  <a:schemeClr val="accent1"/>
                </a:solidFill>
              </a:rPr>
              <a:t>Despúes</a:t>
            </a:r>
            <a:r>
              <a:rPr lang="en-US" sz="2400" i="1" dirty="0" smtClean="0">
                <a:solidFill>
                  <a:schemeClr val="accent1"/>
                </a:solidFill>
              </a:rPr>
              <a:t>  </a:t>
            </a:r>
            <a:r>
              <a:rPr lang="en-US" sz="2400" dirty="0" smtClean="0"/>
              <a:t>de </a:t>
            </a:r>
            <a:r>
              <a:rPr lang="en-US" sz="2400" dirty="0" err="1" smtClean="0"/>
              <a:t>que</a:t>
            </a:r>
            <a:r>
              <a:rPr lang="en-US" sz="2400" dirty="0" smtClean="0"/>
              <a:t> ha </a:t>
            </a:r>
            <a:r>
              <a:rPr lang="en-US" sz="2400" dirty="0" err="1" smtClean="0"/>
              <a:t>decidido</a:t>
            </a:r>
            <a:r>
              <a:rPr lang="en-US" sz="2400" dirty="0" smtClean="0"/>
              <a:t> </a:t>
            </a:r>
            <a:r>
              <a:rPr lang="en-US" sz="2400" dirty="0" err="1" smtClean="0"/>
              <a:t>que</a:t>
            </a:r>
            <a:r>
              <a:rPr lang="en-US" sz="2400" dirty="0" smtClean="0"/>
              <a:t> </a:t>
            </a:r>
            <a:r>
              <a:rPr lang="en-US" sz="2400" dirty="0" err="1" smtClean="0"/>
              <a:t>tiene</a:t>
            </a:r>
            <a:r>
              <a:rPr lang="en-US" sz="2400" dirty="0" smtClean="0"/>
              <a:t> </a:t>
            </a:r>
            <a:r>
              <a:rPr lang="en-US" sz="2400" dirty="0" err="1" smtClean="0"/>
              <a:t>suficientes</a:t>
            </a:r>
            <a:r>
              <a:rPr lang="en-US" sz="2400" dirty="0" smtClean="0"/>
              <a:t> </a:t>
            </a:r>
            <a:r>
              <a:rPr lang="en-US" sz="2400" dirty="0" err="1" smtClean="0"/>
              <a:t>resultados</a:t>
            </a:r>
            <a:r>
              <a:rPr lang="en-US" sz="2400" dirty="0" smtClean="0"/>
              <a:t> </a:t>
            </a:r>
            <a:r>
              <a:rPr lang="en-US" sz="2400" dirty="0" err="1" smtClean="0"/>
              <a:t>como</a:t>
            </a:r>
            <a:r>
              <a:rPr lang="en-US" sz="2400" dirty="0" smtClean="0"/>
              <a:t> para </a:t>
            </a:r>
            <a:r>
              <a:rPr lang="en-US" sz="2400" dirty="0" err="1" smtClean="0"/>
              <a:t>publicar</a:t>
            </a:r>
            <a:endParaRPr lang="en-US" sz="2400" dirty="0" smtClean="0"/>
          </a:p>
          <a:p>
            <a:pPr lvl="1">
              <a:lnSpc>
                <a:spcPts val="2880"/>
              </a:lnSpc>
            </a:pPr>
            <a:r>
              <a:rPr lang="en-US" sz="2400" i="1" dirty="0" err="1">
                <a:solidFill>
                  <a:schemeClr val="accent1"/>
                </a:solidFill>
              </a:rPr>
              <a:t>Despúes</a:t>
            </a:r>
            <a:r>
              <a:rPr lang="en-US" sz="2400" i="1" dirty="0">
                <a:solidFill>
                  <a:schemeClr val="accent1"/>
                </a:solidFill>
              </a:rPr>
              <a:t> </a:t>
            </a:r>
            <a:r>
              <a:rPr lang="en-US" sz="2400" dirty="0" smtClean="0"/>
              <a:t>de </a:t>
            </a:r>
            <a:r>
              <a:rPr lang="en-US" sz="2400" dirty="0" err="1" smtClean="0"/>
              <a:t>que</a:t>
            </a:r>
            <a:r>
              <a:rPr lang="en-US" sz="2400" dirty="0" smtClean="0"/>
              <a:t> ha </a:t>
            </a:r>
            <a:r>
              <a:rPr lang="en-US" sz="2400" dirty="0" err="1" smtClean="0"/>
              <a:t>decidido</a:t>
            </a:r>
            <a:r>
              <a:rPr lang="en-US" sz="2400" dirty="0" smtClean="0"/>
              <a:t> </a:t>
            </a:r>
            <a:r>
              <a:rPr lang="en-US" sz="2400" dirty="0" err="1" smtClean="0"/>
              <a:t>que</a:t>
            </a:r>
            <a:r>
              <a:rPr lang="en-US" sz="2400" dirty="0" smtClean="0"/>
              <a:t> tan alto y </a:t>
            </a:r>
            <a:r>
              <a:rPr lang="en-US" sz="2400" dirty="0" err="1" smtClean="0"/>
              <a:t>amplio</a:t>
            </a:r>
            <a:r>
              <a:rPr lang="en-US" sz="2400" dirty="0" smtClean="0"/>
              <a:t> </a:t>
            </a:r>
            <a:r>
              <a:rPr lang="en-US" sz="2400" dirty="0" err="1" smtClean="0"/>
              <a:t>será</a:t>
            </a:r>
            <a:r>
              <a:rPr lang="en-US" sz="2400" dirty="0" smtClean="0"/>
              <a:t> el </a:t>
            </a:r>
            <a:r>
              <a:rPr lang="en-US" sz="2400" dirty="0" err="1" smtClean="0"/>
              <a:t>impacto</a:t>
            </a:r>
            <a:r>
              <a:rPr lang="en-US" sz="2400" dirty="0" smtClean="0"/>
              <a:t> de </a:t>
            </a:r>
            <a:r>
              <a:rPr lang="en-US" sz="2400" dirty="0" err="1" smtClean="0"/>
              <a:t>su</a:t>
            </a:r>
            <a:r>
              <a:rPr lang="en-US" sz="2400" dirty="0" smtClean="0"/>
              <a:t> </a:t>
            </a:r>
            <a:r>
              <a:rPr lang="en-US" sz="2400" dirty="0" err="1" smtClean="0"/>
              <a:t>publicación</a:t>
            </a:r>
            <a:endParaRPr lang="en-US" sz="2400" dirty="0" smtClean="0"/>
          </a:p>
          <a:p>
            <a:pPr lvl="1">
              <a:lnSpc>
                <a:spcPts val="2880"/>
              </a:lnSpc>
            </a:pPr>
            <a:r>
              <a:rPr lang="en-US" sz="2400" i="1" dirty="0" err="1">
                <a:solidFill>
                  <a:schemeClr val="accent1"/>
                </a:solidFill>
              </a:rPr>
              <a:t>Despúes</a:t>
            </a:r>
            <a:r>
              <a:rPr lang="en-US" sz="2400" i="1" dirty="0">
                <a:solidFill>
                  <a:schemeClr val="accent1"/>
                </a:solidFill>
              </a:rPr>
              <a:t> </a:t>
            </a:r>
            <a:r>
              <a:rPr lang="en-US" sz="2400" dirty="0" smtClean="0"/>
              <a:t>y de </a:t>
            </a:r>
            <a:r>
              <a:rPr lang="en-US" sz="2400" dirty="0" err="1" smtClean="0"/>
              <a:t>que</a:t>
            </a:r>
            <a:r>
              <a:rPr lang="en-US" sz="2400" dirty="0" smtClean="0"/>
              <a:t> ha </a:t>
            </a:r>
            <a:r>
              <a:rPr lang="en-US" sz="2400" dirty="0" err="1" smtClean="0"/>
              <a:t>decidido</a:t>
            </a:r>
            <a:r>
              <a:rPr lang="en-US" sz="2400" dirty="0" smtClean="0"/>
              <a:t> </a:t>
            </a:r>
            <a:r>
              <a:rPr lang="en-US" sz="2400" dirty="0" err="1" smtClean="0"/>
              <a:t>que</a:t>
            </a:r>
            <a:r>
              <a:rPr lang="en-US" sz="2400" dirty="0" smtClean="0"/>
              <a:t> tan </a:t>
            </a:r>
            <a:r>
              <a:rPr lang="en-US" sz="2400" dirty="0" err="1" smtClean="0"/>
              <a:t>relevantes</a:t>
            </a:r>
            <a:r>
              <a:rPr lang="en-US" sz="2400" dirty="0" smtClean="0"/>
              <a:t> son los </a:t>
            </a:r>
            <a:r>
              <a:rPr lang="en-US" sz="2400" dirty="0" err="1" smtClean="0"/>
              <a:t>resultados</a:t>
            </a:r>
          </a:p>
          <a:p>
            <a:pPr lvl="1">
              <a:lnSpc>
                <a:spcPts val="2880"/>
              </a:lnSpc>
            </a:pPr>
            <a:r>
              <a:rPr lang="en-US" sz="2400" i="1" dirty="0" smtClean="0">
                <a:solidFill>
                  <a:schemeClr val="accent1"/>
                </a:solidFill>
              </a:rPr>
              <a:t>Antes </a:t>
            </a:r>
            <a:r>
              <a:rPr lang="en-US" sz="2400" dirty="0" smtClean="0"/>
              <a:t>de </a:t>
            </a:r>
            <a:r>
              <a:rPr lang="en-US" sz="2400" dirty="0" err="1" smtClean="0"/>
              <a:t>escribir</a:t>
            </a:r>
            <a:r>
              <a:rPr lang="en-US" sz="2400" dirty="0" smtClean="0"/>
              <a:t> el </a:t>
            </a:r>
            <a:r>
              <a:rPr lang="en-US" sz="2400" dirty="0" err="1" smtClean="0"/>
              <a:t>título</a:t>
            </a:r>
            <a:r>
              <a:rPr lang="en-US" sz="2400" dirty="0" smtClean="0"/>
              <a:t>, </a:t>
            </a:r>
            <a:r>
              <a:rPr lang="en-US" sz="2400" dirty="0" err="1" smtClean="0"/>
              <a:t>resumen</a:t>
            </a:r>
            <a:r>
              <a:rPr lang="en-US" sz="2400" dirty="0" smtClean="0"/>
              <a:t> e </a:t>
            </a:r>
            <a:r>
              <a:rPr lang="en-US" sz="2400" dirty="0" err="1" smtClean="0"/>
              <a:t>introducción</a:t>
            </a:r>
            <a:r>
              <a:rPr lang="en-US" sz="2400" dirty="0" smtClean="0"/>
              <a:t> del </a:t>
            </a:r>
            <a:r>
              <a:rPr lang="en-US" sz="2400" dirty="0" err="1" smtClean="0"/>
              <a:t>artículo</a:t>
            </a:r>
            <a:endParaRPr lang="en-US" sz="2400" dirty="0"/>
          </a:p>
        </p:txBody>
      </p:sp>
      <p:sp>
        <p:nvSpPr>
          <p:cNvPr id="5" name="4 Marcador de pie de página"/>
          <p:cNvSpPr>
            <a:spLocks noGrp="1"/>
          </p:cNvSpPr>
          <p:nvPr>
            <p:ph type="ftr" sz="quarter" idx="11"/>
          </p:nvPr>
        </p:nvSpPr>
        <p:spPr/>
        <p:txBody>
          <a:bodyPr/>
          <a:lstStyle/>
          <a:p>
            <a:endParaRPr lang="en-US" dirty="0"/>
          </a:p>
        </p:txBody>
      </p:sp>
      <p:sp>
        <p:nvSpPr>
          <p:cNvPr id="3" name="2 Marcador de número de diapositiva"/>
          <p:cNvSpPr>
            <a:spLocks noGrp="1"/>
          </p:cNvSpPr>
          <p:nvPr>
            <p:ph type="sldNum" sz="quarter" idx="12"/>
          </p:nvPr>
        </p:nvSpPr>
        <p:spPr/>
        <p:txBody>
          <a:bodyPr/>
          <a:lstStyle/>
          <a:p>
            <a:fld id="{F2AE7022-7237-4923-8AD8-50E9DAF5E693}" type="slidenum">
              <a:rPr lang="en-US" smtClean="0"/>
              <a:pPr/>
              <a:t>8</a:t>
            </a:fld>
            <a:endParaRPr lang="en-US" dirty="0"/>
          </a:p>
        </p:txBody>
      </p:sp>
      <p:sp>
        <p:nvSpPr>
          <p:cNvPr id="6" name="Title 1"/>
          <p:cNvSpPr txBox="1">
            <a:spLocks/>
          </p:cNvSpPr>
          <p:nvPr/>
        </p:nvSpPr>
        <p:spPr>
          <a:xfrm>
            <a:off x="3276600" y="260648"/>
            <a:ext cx="5867400" cy="854281"/>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accent5">
                    <a:lumMod val="50000"/>
                  </a:schemeClr>
                </a:solidFill>
                <a:latin typeface="Myriad Pro Black" pitchFamily="34" charset="0"/>
                <a:ea typeface="+mj-ea"/>
                <a:cs typeface="+mj-cs"/>
              </a:defRPr>
            </a:lvl1pPr>
          </a:lstStyle>
          <a:p>
            <a:r>
              <a:rPr lang="en-US" sz="2800" b="1" dirty="0" smtClean="0"/>
              <a:t>En </a:t>
            </a:r>
            <a:r>
              <a:rPr lang="en-US" sz="2800" b="1" dirty="0" err="1" smtClean="0"/>
              <a:t>qué</a:t>
            </a:r>
            <a:r>
              <a:rPr lang="en-US" sz="2800" b="1" dirty="0" smtClean="0"/>
              <a:t> </a:t>
            </a:r>
            <a:r>
              <a:rPr lang="en-US" sz="2800" b="1" dirty="0" err="1" smtClean="0"/>
              <a:t>momento</a:t>
            </a:r>
            <a:r>
              <a:rPr lang="en-US" sz="2800" b="1" dirty="0" smtClean="0"/>
              <a:t> hay </a:t>
            </a:r>
            <a:r>
              <a:rPr lang="en-US" sz="2800" b="1" dirty="0" err="1" smtClean="0"/>
              <a:t>que</a:t>
            </a:r>
            <a:r>
              <a:rPr lang="en-US" sz="2800" b="1" dirty="0" smtClean="0"/>
              <a:t> </a:t>
            </a:r>
            <a:r>
              <a:rPr lang="en-US" sz="2800" b="1" dirty="0" err="1" smtClean="0"/>
              <a:t>elegir</a:t>
            </a:r>
            <a:endParaRPr lang="en-US" sz="2800" b="1" dirty="0"/>
          </a:p>
        </p:txBody>
      </p:sp>
    </p:spTree>
    <p:extLst>
      <p:ext uri="{BB962C8B-B14F-4D97-AF65-F5344CB8AC3E}">
        <p14:creationId xmlns:p14="http://schemas.microsoft.com/office/powerpoint/2010/main" val="428982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1000"/>
                                        <p:tgtEl>
                                          <p:spTgt spid="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2" end="2"/>
                                            </p:txEl>
                                          </p:spTgt>
                                        </p:tgtEl>
                                        <p:attrNameLst>
                                          <p:attrName>style.visibility</p:attrName>
                                        </p:attrNameLst>
                                      </p:cBhvr>
                                      <p:to>
                                        <p:strVal val="visible"/>
                                      </p:to>
                                    </p:set>
                                    <p:animEffect transition="in" filter="fade">
                                      <p:cBhvr>
                                        <p:cTn id="12" dur="1000"/>
                                        <p:tgtEl>
                                          <p:spTgt spid="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animEffect transition="in" filter="fade">
                                      <p:cBhvr>
                                        <p:cTn id="17" dur="1000"/>
                                        <p:tgtEl>
                                          <p:spTgt spid="1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4" end="4"/>
                                            </p:txEl>
                                          </p:spTgt>
                                        </p:tgtEl>
                                        <p:attrNameLst>
                                          <p:attrName>style.visibility</p:attrName>
                                        </p:attrNameLst>
                                      </p:cBhvr>
                                      <p:to>
                                        <p:strVal val="visible"/>
                                      </p:to>
                                    </p:set>
                                    <p:animEffect transition="in" filter="fade">
                                      <p:cBhvr>
                                        <p:cTn id="22" dur="10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img.medias.rs/14/1445/sampanjac_feat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235946">
            <a:off x="5683083" y="1730269"/>
            <a:ext cx="3455812" cy="3455812"/>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p:txBody>
          <a:bodyPr/>
          <a:lstStyle/>
          <a:p>
            <a:r>
              <a:rPr lang="es-MX" dirty="0" smtClean="0"/>
              <a:t>Manuscritos rechazados</a:t>
            </a:r>
            <a:endParaRPr lang="es-MX" dirty="0"/>
          </a:p>
        </p:txBody>
      </p:sp>
      <p:sp>
        <p:nvSpPr>
          <p:cNvPr id="3" name="2 Marcador de contenido"/>
          <p:cNvSpPr>
            <a:spLocks noGrp="1"/>
          </p:cNvSpPr>
          <p:nvPr>
            <p:ph idx="1"/>
          </p:nvPr>
        </p:nvSpPr>
        <p:spPr>
          <a:xfrm>
            <a:off x="457200" y="1495325"/>
            <a:ext cx="8229600" cy="4525963"/>
          </a:xfrm>
        </p:spPr>
        <p:txBody>
          <a:bodyPr>
            <a:noAutofit/>
          </a:bodyPr>
          <a:lstStyle/>
          <a:p>
            <a:r>
              <a:rPr lang="es-MX" sz="2400" dirty="0" smtClean="0"/>
              <a:t>Dependiendo el </a:t>
            </a:r>
            <a:r>
              <a:rPr lang="es-MX" sz="2400" dirty="0" err="1" smtClean="0"/>
              <a:t>Journal</a:t>
            </a:r>
            <a:r>
              <a:rPr lang="es-MX" sz="2400" dirty="0" smtClean="0"/>
              <a:t>, entre el 40 y 95% de los manuscritos son rechazados la primera vez que se envían, no se desanime</a:t>
            </a:r>
          </a:p>
          <a:p>
            <a:endParaRPr lang="es-MX" sz="2400" dirty="0" smtClean="0"/>
          </a:p>
          <a:p>
            <a:r>
              <a:rPr lang="es-MX" sz="2400" dirty="0" smtClean="0"/>
              <a:t>Es extraordinario que un manuscrito sea aceptado al primer intento</a:t>
            </a:r>
          </a:p>
          <a:p>
            <a:endParaRPr lang="es-MX" sz="2400" dirty="0" smtClean="0"/>
          </a:p>
          <a:p>
            <a:r>
              <a:rPr lang="es-MX" sz="2400" dirty="0" smtClean="0"/>
              <a:t>Al ser rechazado la primera vez, </a:t>
            </a:r>
            <a:br>
              <a:rPr lang="es-MX" sz="2400" dirty="0" smtClean="0"/>
            </a:br>
            <a:r>
              <a:rPr lang="es-MX" sz="2400" dirty="0" smtClean="0"/>
              <a:t>un manuscrito puede necesitar:</a:t>
            </a:r>
          </a:p>
          <a:p>
            <a:pPr lvl="1"/>
            <a:r>
              <a:rPr lang="es-MX" sz="2000" dirty="0" smtClean="0"/>
              <a:t>Revisión menor: vale la pena publicar el documento, </a:t>
            </a:r>
            <a:br>
              <a:rPr lang="es-MX" sz="2000" dirty="0" smtClean="0"/>
            </a:br>
            <a:r>
              <a:rPr lang="es-MX" sz="2000" dirty="0" smtClean="0"/>
              <a:t>pero algunos elementos o textos deben ser adaptados</a:t>
            </a:r>
          </a:p>
          <a:p>
            <a:pPr lvl="1"/>
            <a:r>
              <a:rPr lang="es-MX" sz="2000" dirty="0" smtClean="0"/>
              <a:t>Revisión mayor: hay deficiencias significativas, </a:t>
            </a:r>
            <a:br>
              <a:rPr lang="es-MX" sz="2000" dirty="0" smtClean="0"/>
            </a:br>
            <a:r>
              <a:rPr lang="es-MX" sz="2000" dirty="0" smtClean="0"/>
              <a:t>en ocasiones hay que rehacer los experimentos</a:t>
            </a:r>
            <a:endParaRPr lang="es-MX" sz="2000" dirty="0"/>
          </a:p>
        </p:txBody>
      </p:sp>
      <p:sp>
        <p:nvSpPr>
          <p:cNvPr id="4" name="3 Marcador de pie de página"/>
          <p:cNvSpPr>
            <a:spLocks noGrp="1"/>
          </p:cNvSpPr>
          <p:nvPr>
            <p:ph type="ftr" sz="quarter" idx="11"/>
          </p:nvPr>
        </p:nvSpPr>
        <p:spPr/>
        <p:txBody>
          <a:bodyPr/>
          <a:lstStyle/>
          <a:p>
            <a:endParaRPr lang="en-US" dirty="0">
              <a:solidFill>
                <a:srgbClr val="494949"/>
              </a:solidFill>
            </a:endParaRPr>
          </a:p>
        </p:txBody>
      </p:sp>
      <p:sp>
        <p:nvSpPr>
          <p:cNvPr id="5" name="4 Marcador de número de diapositiva"/>
          <p:cNvSpPr>
            <a:spLocks noGrp="1"/>
          </p:cNvSpPr>
          <p:nvPr>
            <p:ph type="sldNum" sz="quarter" idx="12"/>
          </p:nvPr>
        </p:nvSpPr>
        <p:spPr/>
        <p:txBody>
          <a:bodyPr/>
          <a:lstStyle/>
          <a:p>
            <a:fld id="{F2AE7022-7237-4923-8AD8-50E9DAF5E693}" type="slidenum">
              <a:rPr lang="en-US" smtClean="0">
                <a:solidFill>
                  <a:srgbClr val="494949"/>
                </a:solidFill>
              </a:rPr>
              <a:pPr/>
              <a:t>80</a:t>
            </a:fld>
            <a:endParaRPr lang="en-US" dirty="0">
              <a:solidFill>
                <a:srgbClr val="494949"/>
              </a:solidFill>
            </a:endParaRPr>
          </a:p>
        </p:txBody>
      </p:sp>
    </p:spTree>
    <p:extLst>
      <p:ext uri="{BB962C8B-B14F-4D97-AF65-F5344CB8AC3E}">
        <p14:creationId xmlns:p14="http://schemas.microsoft.com/office/powerpoint/2010/main" val="170915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400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1+#ppt_w/2"/>
                                          </p:val>
                                        </p:tav>
                                        <p:tav tm="100000">
                                          <p:val>
                                            <p:strVal val="#ppt_x"/>
                                          </p:val>
                                        </p:tav>
                                      </p:tavLst>
                                    </p:anim>
                                    <p:anim calcmode="lin" valueType="num">
                                      <p:cBhvr additive="base">
                                        <p:cTn id="8" dur="500" fill="hold"/>
                                        <p:tgtEl>
                                          <p:spTgt spid="133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p:nvPr/>
        </p:nvSpPr>
        <p:spPr>
          <a:xfrm>
            <a:off x="1905000" y="2422004"/>
            <a:ext cx="5181600" cy="1981200"/>
          </a:xfrm>
          <a:prstGeom prst="rect">
            <a:avLst/>
          </a:prstGeom>
          <a:ln>
            <a:solidFill>
              <a:schemeClr val="tx1">
                <a:lumMod val="40000"/>
                <a:lumOff val="60000"/>
              </a:schemeClr>
            </a:solidFill>
          </a:ln>
        </p:spPr>
        <p:txBody>
          <a:bodyPr vert="horz" lIns="91440" tIns="45720" rIns="91440" bIns="45720" rtlCol="0" anchor="ctr">
            <a:normAutofit/>
          </a:bodyPr>
          <a:lstStyle/>
          <a:p>
            <a:pPr algn="ctr" defTabSz="457200">
              <a:spcBef>
                <a:spcPct val="0"/>
              </a:spcBef>
            </a:pPr>
            <a:r>
              <a:rPr lang="en-US" sz="4200" dirty="0" err="1" smtClean="0">
                <a:solidFill>
                  <a:schemeClr val="tx2"/>
                </a:solidFill>
                <a:latin typeface="+mj-lt"/>
                <a:ea typeface="+mj-ea"/>
                <a:cs typeface="+mj-cs"/>
              </a:rPr>
              <a:t>Ética</a:t>
            </a:r>
            <a:r>
              <a:rPr lang="en-US" sz="4200" dirty="0" smtClean="0">
                <a:solidFill>
                  <a:schemeClr val="tx2"/>
                </a:solidFill>
                <a:latin typeface="+mj-lt"/>
                <a:ea typeface="+mj-ea"/>
                <a:cs typeface="+mj-cs"/>
              </a:rPr>
              <a:t> en la </a:t>
            </a:r>
            <a:r>
              <a:rPr lang="en-US" sz="4200" dirty="0" err="1" smtClean="0">
                <a:solidFill>
                  <a:schemeClr val="tx2"/>
                </a:solidFill>
                <a:latin typeface="+mj-lt"/>
                <a:ea typeface="+mj-ea"/>
                <a:cs typeface="+mj-cs"/>
              </a:rPr>
              <a:t>publicación</a:t>
            </a:r>
            <a:endParaRPr lang="en-US" sz="4200" dirty="0">
              <a:solidFill>
                <a:schemeClr val="tx2"/>
              </a:solidFill>
              <a:latin typeface="+mj-lt"/>
              <a:ea typeface="+mj-ea"/>
              <a:cs typeface="+mj-cs"/>
            </a:endParaRPr>
          </a:p>
        </p:txBody>
      </p:sp>
      <p:sp>
        <p:nvSpPr>
          <p:cNvPr id="8" name="7 Marcador de pie de página"/>
          <p:cNvSpPr>
            <a:spLocks noGrp="1"/>
          </p:cNvSpPr>
          <p:nvPr>
            <p:ph type="ftr" sz="quarter" idx="11"/>
          </p:nvPr>
        </p:nvSpPr>
        <p:spPr/>
        <p:txBody>
          <a:bodyPr/>
          <a:lstStyle/>
          <a:p>
            <a:endParaRPr lang="en-US" dirty="0"/>
          </a:p>
        </p:txBody>
      </p:sp>
      <p:sp>
        <p:nvSpPr>
          <p:cNvPr id="7" name="6 Marcador de número de diapositiva"/>
          <p:cNvSpPr>
            <a:spLocks noGrp="1"/>
          </p:cNvSpPr>
          <p:nvPr>
            <p:ph type="sldNum" sz="quarter" idx="12"/>
          </p:nvPr>
        </p:nvSpPr>
        <p:spPr/>
        <p:txBody>
          <a:bodyPr/>
          <a:lstStyle/>
          <a:p>
            <a:fld id="{F2AE7022-7237-4923-8AD8-50E9DAF5E693}" type="slidenum">
              <a:rPr lang="en-US" smtClean="0"/>
              <a:pPr/>
              <a:t>81</a:t>
            </a:fld>
            <a:endParaRPr lang="en-US" dirty="0"/>
          </a:p>
        </p:txBody>
      </p:sp>
    </p:spTree>
    <p:extLst>
      <p:ext uri="{BB962C8B-B14F-4D97-AF65-F5344CB8AC3E}">
        <p14:creationId xmlns:p14="http://schemas.microsoft.com/office/powerpoint/2010/main" val="90714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i.ebayimg.com/t/Mad-Scientist-Evil-Doctor-Adult-Scary-Halloween-Costume-/00/s/MTUzNlgxMDc4/$(KGrHqR,!igFBim2dsC9BQ,)Vt5ZN!~~60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3823" y="3170832"/>
            <a:ext cx="2667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1 Marcador de pie de página"/>
          <p:cNvSpPr>
            <a:spLocks noGrp="1"/>
          </p:cNvSpPr>
          <p:nvPr>
            <p:ph type="ftr" sz="quarter" idx="11"/>
          </p:nvPr>
        </p:nvSpPr>
        <p:spPr/>
        <p:txBody>
          <a:bodyPr/>
          <a:lstStyle/>
          <a:p>
            <a:endParaRPr lang="en-US" dirty="0"/>
          </a:p>
        </p:txBody>
      </p:sp>
      <p:sp>
        <p:nvSpPr>
          <p:cNvPr id="3" name="2 Marcador de número de diapositiva"/>
          <p:cNvSpPr>
            <a:spLocks noGrp="1"/>
          </p:cNvSpPr>
          <p:nvPr>
            <p:ph type="sldNum" sz="quarter" idx="12"/>
          </p:nvPr>
        </p:nvSpPr>
        <p:spPr/>
        <p:txBody>
          <a:bodyPr/>
          <a:lstStyle/>
          <a:p>
            <a:fld id="{F2AE7022-7237-4923-8AD8-50E9DAF5E693}" type="slidenum">
              <a:rPr lang="en-US" smtClean="0"/>
              <a:pPr/>
              <a:t>82</a:t>
            </a:fld>
            <a:endParaRPr lang="en-US" dirty="0"/>
          </a:p>
        </p:txBody>
      </p:sp>
      <p:sp>
        <p:nvSpPr>
          <p:cNvPr id="5" name="4 Título"/>
          <p:cNvSpPr>
            <a:spLocks noGrp="1"/>
          </p:cNvSpPr>
          <p:nvPr>
            <p:ph type="title"/>
          </p:nvPr>
        </p:nvSpPr>
        <p:spPr/>
        <p:txBody>
          <a:bodyPr/>
          <a:lstStyle/>
          <a:p>
            <a:r>
              <a:rPr lang="es-MX" dirty="0" smtClean="0"/>
              <a:t>Comportamientos no éticos</a:t>
            </a:r>
            <a:endParaRPr lang="es-MX" dirty="0"/>
          </a:p>
        </p:txBody>
      </p:sp>
      <p:sp>
        <p:nvSpPr>
          <p:cNvPr id="6" name="5 Rectángulo"/>
          <p:cNvSpPr/>
          <p:nvPr/>
        </p:nvSpPr>
        <p:spPr>
          <a:xfrm>
            <a:off x="323528" y="2060848"/>
            <a:ext cx="5872263" cy="3570208"/>
          </a:xfrm>
          <a:prstGeom prst="rect">
            <a:avLst/>
          </a:prstGeom>
        </p:spPr>
        <p:txBody>
          <a:bodyPr wrap="square">
            <a:spAutoFit/>
          </a:bodyPr>
          <a:lstStyle/>
          <a:p>
            <a:pPr marL="342900" indent="-342900">
              <a:spcBef>
                <a:spcPts val="1200"/>
              </a:spcBef>
              <a:buFont typeface="Arial" panose="020B0604020202020204" pitchFamily="34" charset="0"/>
              <a:buChar char="•"/>
            </a:pPr>
            <a:r>
              <a:rPr lang="es-MX" sz="2200" dirty="0" smtClean="0"/>
              <a:t>Falsificación o fabricación de resultados</a:t>
            </a:r>
          </a:p>
          <a:p>
            <a:pPr marL="342900" indent="-342900">
              <a:spcBef>
                <a:spcPts val="1200"/>
              </a:spcBef>
              <a:buFont typeface="Arial" panose="020B0604020202020204" pitchFamily="34" charset="0"/>
              <a:buChar char="•"/>
            </a:pPr>
            <a:r>
              <a:rPr lang="es-MX" sz="2200" dirty="0" smtClean="0"/>
              <a:t>Publicación redundante (</a:t>
            </a:r>
            <a:r>
              <a:rPr lang="es-MX" sz="2200" dirty="0" err="1" smtClean="0"/>
              <a:t>Envíar</a:t>
            </a:r>
            <a:r>
              <a:rPr lang="es-MX" sz="2200" dirty="0" smtClean="0"/>
              <a:t> el mismo manuscrito a dos revistas)</a:t>
            </a:r>
          </a:p>
          <a:p>
            <a:pPr marL="342900" indent="-342900">
              <a:spcBef>
                <a:spcPts val="1200"/>
              </a:spcBef>
              <a:buFont typeface="Arial" panose="020B0604020202020204" pitchFamily="34" charset="0"/>
              <a:buChar char="•"/>
            </a:pPr>
            <a:r>
              <a:rPr lang="es-MX" sz="2200" dirty="0" smtClean="0"/>
              <a:t>No dar crédito a autores e investigadores previos</a:t>
            </a:r>
          </a:p>
          <a:p>
            <a:pPr marL="342900" indent="-342900">
              <a:spcBef>
                <a:spcPts val="1200"/>
              </a:spcBef>
              <a:buFont typeface="Arial" panose="020B0604020202020204" pitchFamily="34" charset="0"/>
              <a:buChar char="•"/>
            </a:pPr>
            <a:r>
              <a:rPr lang="es-MX" sz="2200" dirty="0" smtClean="0"/>
              <a:t>No identificar correctamente a los </a:t>
            </a:r>
            <a:r>
              <a:rPr lang="es-MX" sz="2200" dirty="0" err="1" smtClean="0"/>
              <a:t>co</a:t>
            </a:r>
            <a:r>
              <a:rPr lang="es-MX" sz="2200" dirty="0" smtClean="0"/>
              <a:t>-autores</a:t>
            </a:r>
          </a:p>
          <a:p>
            <a:pPr marL="342900" indent="-342900">
              <a:spcBef>
                <a:spcPts val="1200"/>
              </a:spcBef>
              <a:buFont typeface="Arial" panose="020B0604020202020204" pitchFamily="34" charset="0"/>
              <a:buChar char="•"/>
            </a:pPr>
            <a:r>
              <a:rPr lang="es-MX" sz="2200" dirty="0" smtClean="0"/>
              <a:t>Conflicto de intereses</a:t>
            </a:r>
          </a:p>
          <a:p>
            <a:pPr marL="342900" indent="-342900">
              <a:spcBef>
                <a:spcPts val="1200"/>
              </a:spcBef>
              <a:buFont typeface="Arial" panose="020B0604020202020204" pitchFamily="34" charset="0"/>
              <a:buChar char="•"/>
            </a:pPr>
            <a:r>
              <a:rPr lang="es-MX" sz="2200" dirty="0" smtClean="0"/>
              <a:t>Plagio</a:t>
            </a:r>
            <a:endParaRPr lang="es-MX" sz="2200" dirty="0"/>
          </a:p>
        </p:txBody>
      </p:sp>
    </p:spTree>
    <p:extLst>
      <p:ext uri="{BB962C8B-B14F-4D97-AF65-F5344CB8AC3E}">
        <p14:creationId xmlns:p14="http://schemas.microsoft.com/office/powerpoint/2010/main" val="359723670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endParaRPr lang="en-US" dirty="0"/>
          </a:p>
        </p:txBody>
      </p:sp>
      <p:sp>
        <p:nvSpPr>
          <p:cNvPr id="3" name="2 Marcador de número de diapositiva"/>
          <p:cNvSpPr>
            <a:spLocks noGrp="1"/>
          </p:cNvSpPr>
          <p:nvPr>
            <p:ph type="sldNum" sz="quarter" idx="12"/>
          </p:nvPr>
        </p:nvSpPr>
        <p:spPr/>
        <p:txBody>
          <a:bodyPr/>
          <a:lstStyle/>
          <a:p>
            <a:fld id="{F2AE7022-7237-4923-8AD8-50E9DAF5E693}" type="slidenum">
              <a:rPr lang="en-US" smtClean="0"/>
              <a:pPr/>
              <a:t>83</a:t>
            </a:fld>
            <a:endParaRPr lang="en-US" dirty="0"/>
          </a:p>
        </p:txBody>
      </p:sp>
      <p:sp>
        <p:nvSpPr>
          <p:cNvPr id="5" name="4 Título"/>
          <p:cNvSpPr>
            <a:spLocks noGrp="1"/>
          </p:cNvSpPr>
          <p:nvPr>
            <p:ph type="title"/>
          </p:nvPr>
        </p:nvSpPr>
        <p:spPr/>
        <p:txBody>
          <a:bodyPr/>
          <a:lstStyle/>
          <a:p>
            <a:r>
              <a:rPr lang="es-MX" dirty="0" smtClean="0"/>
              <a:t>Fabricación de resultados</a:t>
            </a:r>
            <a:endParaRPr lang="es-MX" dirty="0"/>
          </a:p>
        </p:txBody>
      </p:sp>
      <p:sp>
        <p:nvSpPr>
          <p:cNvPr id="6" name="5 Rectángulo"/>
          <p:cNvSpPr/>
          <p:nvPr/>
        </p:nvSpPr>
        <p:spPr>
          <a:xfrm>
            <a:off x="389424" y="1775727"/>
            <a:ext cx="5256584" cy="2554545"/>
          </a:xfrm>
          <a:prstGeom prst="rect">
            <a:avLst/>
          </a:prstGeom>
        </p:spPr>
        <p:txBody>
          <a:bodyPr wrap="square">
            <a:spAutoFit/>
          </a:bodyPr>
          <a:lstStyle/>
          <a:p>
            <a:pPr marL="342900" indent="-342900">
              <a:buFont typeface="Arial" panose="020B0604020202020204" pitchFamily="34" charset="0"/>
              <a:buChar char="•"/>
            </a:pPr>
            <a:r>
              <a:rPr lang="es-MX" sz="2000" dirty="0" smtClean="0"/>
              <a:t>Manipulación de equipo , materiales, procesos o imágenes </a:t>
            </a:r>
          </a:p>
          <a:p>
            <a:pPr marL="342900" indent="-342900">
              <a:buFont typeface="Arial" panose="020B0604020202020204" pitchFamily="34" charset="0"/>
              <a:buChar char="•"/>
            </a:pPr>
            <a:r>
              <a:rPr lang="es-MX" sz="2000" dirty="0" smtClean="0"/>
              <a:t>Modificación u omisión de datos</a:t>
            </a:r>
          </a:p>
          <a:p>
            <a:pPr marL="342900" indent="-342900">
              <a:buFont typeface="Arial" panose="020B0604020202020204" pitchFamily="34" charset="0"/>
              <a:buChar char="•"/>
            </a:pPr>
            <a:r>
              <a:rPr lang="es-MX" sz="2000" dirty="0" smtClean="0"/>
              <a:t>Seleccionar datos para encajar en una hipótesis preestablecida</a:t>
            </a:r>
          </a:p>
          <a:p>
            <a:pPr marL="342900" indent="-342900">
              <a:buFont typeface="Arial" panose="020B0604020202020204" pitchFamily="34" charset="0"/>
              <a:buChar char="•"/>
            </a:pPr>
            <a:r>
              <a:rPr lang="es-MX" sz="2000" dirty="0" smtClean="0"/>
              <a:t>Es válido darle más brillo o a justar el color a una imagen, siempre que no se elimine o modifique información</a:t>
            </a:r>
          </a:p>
        </p:txBody>
      </p:sp>
      <p:pic>
        <p:nvPicPr>
          <p:cNvPr id="15364" name="Picture 4" descr="http://calendar.perfectduluthday.com/pdd-cal-admin/pdd_event_pics/resize_13681947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0509" y="1856953"/>
            <a:ext cx="3162300" cy="4524375"/>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871" y="4544144"/>
            <a:ext cx="2274361" cy="1765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8413" y="4565200"/>
            <a:ext cx="2240416" cy="1722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598528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endParaRPr lang="en-US" dirty="0"/>
          </a:p>
        </p:txBody>
      </p:sp>
      <p:sp>
        <p:nvSpPr>
          <p:cNvPr id="3" name="2 Marcador de número de diapositiva"/>
          <p:cNvSpPr>
            <a:spLocks noGrp="1"/>
          </p:cNvSpPr>
          <p:nvPr>
            <p:ph type="sldNum" sz="quarter" idx="12"/>
          </p:nvPr>
        </p:nvSpPr>
        <p:spPr/>
        <p:txBody>
          <a:bodyPr/>
          <a:lstStyle/>
          <a:p>
            <a:fld id="{F2AE7022-7237-4923-8AD8-50E9DAF5E693}" type="slidenum">
              <a:rPr lang="en-US" smtClean="0"/>
              <a:pPr/>
              <a:t>84</a:t>
            </a:fld>
            <a:endParaRPr lang="en-US" dirty="0"/>
          </a:p>
        </p:txBody>
      </p:sp>
      <p:sp>
        <p:nvSpPr>
          <p:cNvPr id="5" name="4 Título"/>
          <p:cNvSpPr>
            <a:spLocks noGrp="1"/>
          </p:cNvSpPr>
          <p:nvPr>
            <p:ph type="title"/>
          </p:nvPr>
        </p:nvSpPr>
        <p:spPr/>
        <p:txBody>
          <a:bodyPr/>
          <a:lstStyle/>
          <a:p>
            <a:r>
              <a:rPr lang="es-MX" dirty="0" smtClean="0"/>
              <a:t>Publicación redundante</a:t>
            </a:r>
            <a:endParaRPr lang="es-MX" dirty="0"/>
          </a:p>
        </p:txBody>
      </p:sp>
      <p:sp>
        <p:nvSpPr>
          <p:cNvPr id="6" name="5 Rectángulo"/>
          <p:cNvSpPr/>
          <p:nvPr/>
        </p:nvSpPr>
        <p:spPr>
          <a:xfrm>
            <a:off x="323528" y="2386623"/>
            <a:ext cx="8431048" cy="2554545"/>
          </a:xfrm>
          <a:prstGeom prst="rect">
            <a:avLst/>
          </a:prstGeom>
        </p:spPr>
        <p:txBody>
          <a:bodyPr wrap="square">
            <a:spAutoFit/>
          </a:bodyPr>
          <a:lstStyle/>
          <a:p>
            <a:endParaRPr lang="es-MX" sz="2000" dirty="0" smtClean="0"/>
          </a:p>
          <a:p>
            <a:pPr marL="342900" indent="-342900">
              <a:buFont typeface="Arial" panose="020B0604020202020204" pitchFamily="34" charset="0"/>
              <a:buChar char="•"/>
            </a:pPr>
            <a:r>
              <a:rPr lang="es-MX" sz="2000" dirty="0"/>
              <a:t>También llamada “</a:t>
            </a:r>
            <a:r>
              <a:rPr lang="es-MX" sz="2000" dirty="0" err="1" smtClean="0"/>
              <a:t>autoplagio</a:t>
            </a:r>
            <a:r>
              <a:rPr lang="es-MX" sz="2000" dirty="0" smtClean="0"/>
              <a:t>”</a:t>
            </a:r>
          </a:p>
          <a:p>
            <a:pPr marL="342900" indent="-342900">
              <a:buFont typeface="Arial" panose="020B0604020202020204" pitchFamily="34" charset="0"/>
              <a:buChar char="•"/>
            </a:pPr>
            <a:r>
              <a:rPr lang="es-MX" sz="2000" dirty="0" smtClean="0"/>
              <a:t>Un manuscrito publicado (o en proceso de revisión) por un </a:t>
            </a:r>
            <a:r>
              <a:rPr lang="es-MX" sz="2000" i="1" dirty="0" err="1" smtClean="0"/>
              <a:t>Journal</a:t>
            </a:r>
            <a:r>
              <a:rPr lang="es-MX" sz="2000" dirty="0" smtClean="0"/>
              <a:t>, NO debe ser enviado a otra publicación</a:t>
            </a:r>
          </a:p>
          <a:p>
            <a:pPr marL="342900" indent="-342900">
              <a:buFont typeface="Arial" panose="020B0604020202020204" pitchFamily="34" charset="0"/>
              <a:buChar char="•"/>
            </a:pPr>
            <a:r>
              <a:rPr lang="es-MX" sz="2000" dirty="0" smtClean="0"/>
              <a:t>Si se ha publicado un resumen o avance en una conferencia, puede enviarse el artículo final, pero es preciso declararlo en la carta de presentación</a:t>
            </a:r>
          </a:p>
          <a:p>
            <a:pPr marL="342900" indent="-342900">
              <a:buFont typeface="Arial" panose="020B0604020202020204" pitchFamily="34" charset="0"/>
              <a:buChar char="•"/>
            </a:pPr>
            <a:r>
              <a:rPr lang="es-MX" sz="2000" dirty="0" smtClean="0"/>
              <a:t>La re-publicación de un artículo traducido es aceptable, pero también debe ser declarada</a:t>
            </a:r>
          </a:p>
        </p:txBody>
      </p:sp>
      <p:sp>
        <p:nvSpPr>
          <p:cNvPr id="4" name="3 Rectángulo"/>
          <p:cNvSpPr/>
          <p:nvPr/>
        </p:nvSpPr>
        <p:spPr>
          <a:xfrm>
            <a:off x="2718048" y="1558533"/>
            <a:ext cx="5958408" cy="707886"/>
          </a:xfrm>
          <a:prstGeom prst="rect">
            <a:avLst/>
          </a:prstGeom>
          <a:ln>
            <a:solidFill>
              <a:srgbClr val="FF9900"/>
            </a:solidFill>
          </a:ln>
        </p:spPr>
        <p:txBody>
          <a:bodyPr wrap="square">
            <a:spAutoFit/>
          </a:bodyPr>
          <a:lstStyle/>
          <a:p>
            <a:r>
              <a:rPr lang="es-MX" sz="2000" b="1" dirty="0"/>
              <a:t>Definición: </a:t>
            </a:r>
            <a:r>
              <a:rPr lang="es-MX" sz="2000" dirty="0"/>
              <a:t>2 o más artículos sin referencias cruzadas y con las mismas hipótesis y discusión</a:t>
            </a:r>
          </a:p>
        </p:txBody>
      </p:sp>
    </p:spTree>
    <p:extLst>
      <p:ext uri="{BB962C8B-B14F-4D97-AF65-F5344CB8AC3E}">
        <p14:creationId xmlns:p14="http://schemas.microsoft.com/office/powerpoint/2010/main" val="260776568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endParaRPr lang="en-US" dirty="0">
              <a:solidFill>
                <a:srgbClr val="494949"/>
              </a:solidFill>
            </a:endParaRPr>
          </a:p>
        </p:txBody>
      </p:sp>
      <p:sp>
        <p:nvSpPr>
          <p:cNvPr id="3" name="2 Marcador de número de diapositiva"/>
          <p:cNvSpPr>
            <a:spLocks noGrp="1"/>
          </p:cNvSpPr>
          <p:nvPr>
            <p:ph type="sldNum" sz="quarter" idx="12"/>
          </p:nvPr>
        </p:nvSpPr>
        <p:spPr>
          <a:xfrm>
            <a:off x="6614864" y="6420955"/>
            <a:ext cx="2133600" cy="365125"/>
          </a:xfrm>
        </p:spPr>
        <p:txBody>
          <a:bodyPr/>
          <a:lstStyle/>
          <a:p>
            <a:fld id="{F2AE7022-7237-4923-8AD8-50E9DAF5E693}" type="slidenum">
              <a:rPr lang="en-US" smtClean="0">
                <a:solidFill>
                  <a:srgbClr val="494949"/>
                </a:solidFill>
              </a:rPr>
              <a:pPr/>
              <a:t>85</a:t>
            </a:fld>
            <a:endParaRPr lang="en-US" dirty="0">
              <a:solidFill>
                <a:srgbClr val="494949"/>
              </a:solidFill>
            </a:endParaRPr>
          </a:p>
        </p:txBody>
      </p:sp>
      <p:sp>
        <p:nvSpPr>
          <p:cNvPr id="4" name="3 Título"/>
          <p:cNvSpPr>
            <a:spLocks noGrp="1"/>
          </p:cNvSpPr>
          <p:nvPr>
            <p:ph type="title"/>
          </p:nvPr>
        </p:nvSpPr>
        <p:spPr/>
        <p:txBody>
          <a:bodyPr/>
          <a:lstStyle/>
          <a:p>
            <a:r>
              <a:rPr lang="es-MX" smtClean="0"/>
              <a:t>Problemas </a:t>
            </a:r>
            <a:r>
              <a:rPr lang="es-MX" dirty="0" smtClean="0"/>
              <a:t>de autoría</a:t>
            </a:r>
            <a:endParaRPr lang="es-MX"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1344538"/>
            <a:ext cx="4064746" cy="3884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Rectángulo"/>
          <p:cNvSpPr/>
          <p:nvPr/>
        </p:nvSpPr>
        <p:spPr>
          <a:xfrm>
            <a:off x="216024" y="1527170"/>
            <a:ext cx="4284539" cy="4278094"/>
          </a:xfrm>
          <a:prstGeom prst="rect">
            <a:avLst/>
          </a:prstGeom>
        </p:spPr>
        <p:txBody>
          <a:bodyPr wrap="square">
            <a:spAutoFit/>
          </a:bodyPr>
          <a:lstStyle/>
          <a:p>
            <a:endParaRPr lang="es-MX" sz="1600" dirty="0"/>
          </a:p>
          <a:p>
            <a:r>
              <a:rPr lang="es-MX" sz="1600" dirty="0"/>
              <a:t>Abusos en la autoría:</a:t>
            </a:r>
          </a:p>
          <a:p>
            <a:pPr marL="285750" indent="-285750">
              <a:buFont typeface="Arial" panose="020B0604020202020204" pitchFamily="34" charset="0"/>
              <a:buChar char="•"/>
            </a:pPr>
            <a:r>
              <a:rPr lang="es-MX" sz="1600" b="1" u="sng" dirty="0"/>
              <a:t>Autoría fantasma: </a:t>
            </a:r>
            <a:r>
              <a:rPr lang="es-MX" sz="1600" dirty="0"/>
              <a:t>se omite la mención de coautores que deben ser incluidos</a:t>
            </a:r>
          </a:p>
          <a:p>
            <a:pPr marL="285750" indent="-285750">
              <a:buFont typeface="Arial" panose="020B0604020202020204" pitchFamily="34" charset="0"/>
              <a:buChar char="•"/>
            </a:pPr>
            <a:r>
              <a:rPr lang="es-MX" sz="1600" b="1" u="sng" dirty="0"/>
              <a:t>Autoría de cortesía:</a:t>
            </a:r>
            <a:r>
              <a:rPr lang="es-MX" sz="1600" dirty="0"/>
              <a:t> se incluye como autor a una persona que no contribuyó significativamente</a:t>
            </a:r>
          </a:p>
          <a:p>
            <a:pPr marL="285750" indent="-285750">
              <a:buFont typeface="Arial" panose="020B0604020202020204" pitchFamily="34" charset="0"/>
              <a:buChar char="•"/>
            </a:pPr>
            <a:r>
              <a:rPr lang="es-MX" sz="1600" b="1" u="sng" dirty="0"/>
              <a:t>Abuso de las </a:t>
            </a:r>
            <a:r>
              <a:rPr lang="es-MX" sz="1600" b="1" u="sng" dirty="0" err="1"/>
              <a:t>autocitas</a:t>
            </a:r>
            <a:r>
              <a:rPr lang="es-MX" sz="1600" b="1" u="sng" dirty="0"/>
              <a:t>: </a:t>
            </a:r>
            <a:r>
              <a:rPr lang="es-MX" sz="1600" dirty="0"/>
              <a:t>hasta cierto punto es normal que un autor cite sus trabajos </a:t>
            </a:r>
            <a:r>
              <a:rPr lang="es-MX" sz="1600" dirty="0" smtClean="0"/>
              <a:t>previos (~10%) pero no debe excederse</a:t>
            </a:r>
            <a:endParaRPr lang="es-MX" sz="1600" dirty="0"/>
          </a:p>
          <a:p>
            <a:endParaRPr lang="es-MX" sz="1600" dirty="0"/>
          </a:p>
          <a:p>
            <a:r>
              <a:rPr lang="es-MX" sz="1600" dirty="0"/>
              <a:t>Reconocimientos:</a:t>
            </a:r>
          </a:p>
          <a:p>
            <a:pPr marL="285750" indent="-285750">
              <a:buFont typeface="Arial" panose="020B0604020202020204" pitchFamily="34" charset="0"/>
              <a:buChar char="•"/>
            </a:pPr>
            <a:r>
              <a:rPr lang="es-MX" sz="1600" dirty="0"/>
              <a:t>Es preciso reconocer a quien apoyo el proyecto de investigación (consejeros, patrocinadores, primeros lectores, proveedores, etc.), pero no incluirlos como autores</a:t>
            </a:r>
          </a:p>
        </p:txBody>
      </p:sp>
      <p:sp>
        <p:nvSpPr>
          <p:cNvPr id="9" name="8 Rectángulo"/>
          <p:cNvSpPr/>
          <p:nvPr/>
        </p:nvSpPr>
        <p:spPr>
          <a:xfrm>
            <a:off x="1921352" y="6196348"/>
            <a:ext cx="7182544" cy="230832"/>
          </a:xfrm>
          <a:prstGeom prst="rect">
            <a:avLst/>
          </a:prstGeom>
        </p:spPr>
        <p:txBody>
          <a:bodyPr wrap="square">
            <a:spAutoFit/>
          </a:bodyPr>
          <a:lstStyle/>
          <a:p>
            <a:r>
              <a:rPr lang="es-MX" sz="900" dirty="0">
                <a:hlinkClick r:id="rId3"/>
              </a:rPr>
              <a:t>http://</a:t>
            </a:r>
            <a:r>
              <a:rPr lang="es-MX" sz="900" dirty="0" smtClean="0">
                <a:hlinkClick r:id="rId3"/>
              </a:rPr>
              <a:t>www.theguardian.com/science/head-quarters/2015/mar/12/games-we-play-troubling-dark-side-academic-publishing-matson-sigafoos-lancioni</a:t>
            </a:r>
            <a:r>
              <a:rPr lang="es-MX" sz="900" dirty="0" smtClean="0"/>
              <a:t> </a:t>
            </a:r>
            <a:endParaRPr lang="es-MX" sz="900" dirty="0"/>
          </a:p>
        </p:txBody>
      </p:sp>
      <p:sp>
        <p:nvSpPr>
          <p:cNvPr id="10" name="9 Rectángulo"/>
          <p:cNvSpPr/>
          <p:nvPr/>
        </p:nvSpPr>
        <p:spPr>
          <a:xfrm>
            <a:off x="4932040" y="5229200"/>
            <a:ext cx="4064746" cy="954107"/>
          </a:xfrm>
          <a:prstGeom prst="rect">
            <a:avLst/>
          </a:prstGeom>
        </p:spPr>
        <p:txBody>
          <a:bodyPr wrap="square">
            <a:spAutoFit/>
          </a:bodyPr>
          <a:lstStyle/>
          <a:p>
            <a:r>
              <a:rPr lang="en-US" sz="1400" dirty="0" smtClean="0"/>
              <a:t>Dr. John Matson, Editor-In-Chief</a:t>
            </a:r>
            <a:r>
              <a:rPr lang="en-US" sz="1400" dirty="0"/>
              <a:t>, Professor </a:t>
            </a:r>
            <a:r>
              <a:rPr lang="en-US" sz="1400" dirty="0" smtClean="0"/>
              <a:t>of </a:t>
            </a:r>
            <a:r>
              <a:rPr lang="en-US" sz="1400" dirty="0"/>
              <a:t>Louisiana State </a:t>
            </a:r>
            <a:r>
              <a:rPr lang="en-US" sz="1400" dirty="0" smtClean="0"/>
              <a:t>University</a:t>
            </a:r>
          </a:p>
          <a:p>
            <a:r>
              <a:rPr lang="en-US" sz="1400" dirty="0" smtClean="0"/>
              <a:t>+800 </a:t>
            </a:r>
            <a:r>
              <a:rPr lang="en-US" sz="1400" dirty="0" err="1" smtClean="0"/>
              <a:t>Artículos</a:t>
            </a:r>
            <a:r>
              <a:rPr lang="en-US" sz="1400" dirty="0" smtClean="0"/>
              <a:t> en 30 </a:t>
            </a:r>
            <a:r>
              <a:rPr lang="en-US" sz="1400" dirty="0" err="1" smtClean="0"/>
              <a:t>años</a:t>
            </a:r>
            <a:r>
              <a:rPr lang="en-US" sz="1400" dirty="0" smtClean="0"/>
              <a:t>  -   </a:t>
            </a:r>
            <a:r>
              <a:rPr lang="en-US" sz="1400" dirty="0" err="1" smtClean="0"/>
              <a:t>Índice</a:t>
            </a:r>
            <a:r>
              <a:rPr lang="en-US" sz="1400" dirty="0" smtClean="0"/>
              <a:t> H:59</a:t>
            </a:r>
          </a:p>
          <a:p>
            <a:r>
              <a:rPr lang="en-US" sz="1400" dirty="0" smtClean="0"/>
              <a:t>55% </a:t>
            </a:r>
            <a:r>
              <a:rPr lang="en-US" sz="1400" dirty="0" err="1"/>
              <a:t>A</a:t>
            </a:r>
            <a:r>
              <a:rPr lang="en-US" sz="1400" dirty="0" err="1" smtClean="0"/>
              <a:t>utocitas</a:t>
            </a:r>
            <a:r>
              <a:rPr lang="en-US" sz="1400" dirty="0" smtClean="0"/>
              <a:t>   -  </a:t>
            </a:r>
            <a:r>
              <a:rPr lang="en-US" sz="1400" dirty="0" err="1" smtClean="0"/>
              <a:t>Artículos</a:t>
            </a:r>
            <a:r>
              <a:rPr lang="en-US" sz="1400" dirty="0" smtClean="0"/>
              <a:t> </a:t>
            </a:r>
            <a:r>
              <a:rPr lang="en-US" sz="1400" dirty="0" err="1" smtClean="0"/>
              <a:t>aceptados</a:t>
            </a:r>
            <a:r>
              <a:rPr lang="en-US" sz="1400" dirty="0" smtClean="0"/>
              <a:t> en 24hrs.</a:t>
            </a:r>
            <a:endParaRPr lang="es-MX" sz="1400" dirty="0"/>
          </a:p>
        </p:txBody>
      </p:sp>
    </p:spTree>
    <p:extLst>
      <p:ext uri="{BB962C8B-B14F-4D97-AF65-F5344CB8AC3E}">
        <p14:creationId xmlns:p14="http://schemas.microsoft.com/office/powerpoint/2010/main" val="404702822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pie de página"/>
          <p:cNvSpPr>
            <a:spLocks noGrp="1"/>
          </p:cNvSpPr>
          <p:nvPr>
            <p:ph type="ftr" sz="quarter" idx="11"/>
          </p:nvPr>
        </p:nvSpPr>
        <p:spPr/>
        <p:txBody>
          <a:bodyPr/>
          <a:lstStyle/>
          <a:p>
            <a:endParaRPr lang="en-US" dirty="0"/>
          </a:p>
        </p:txBody>
      </p:sp>
      <p:sp>
        <p:nvSpPr>
          <p:cNvPr id="3" name="2 Marcador de número de diapositiva"/>
          <p:cNvSpPr>
            <a:spLocks noGrp="1"/>
          </p:cNvSpPr>
          <p:nvPr>
            <p:ph type="sldNum" sz="quarter" idx="12"/>
          </p:nvPr>
        </p:nvSpPr>
        <p:spPr/>
        <p:txBody>
          <a:bodyPr/>
          <a:lstStyle/>
          <a:p>
            <a:fld id="{F2AE7022-7237-4923-8AD8-50E9DAF5E693}" type="slidenum">
              <a:rPr lang="en-US" smtClean="0"/>
              <a:pPr/>
              <a:t>86</a:t>
            </a:fld>
            <a:endParaRPr lang="en-US" dirty="0"/>
          </a:p>
        </p:txBody>
      </p:sp>
      <p:sp>
        <p:nvSpPr>
          <p:cNvPr id="5" name="4 Título"/>
          <p:cNvSpPr>
            <a:spLocks noGrp="1"/>
          </p:cNvSpPr>
          <p:nvPr>
            <p:ph type="title"/>
          </p:nvPr>
        </p:nvSpPr>
        <p:spPr/>
        <p:txBody>
          <a:bodyPr/>
          <a:lstStyle/>
          <a:p>
            <a:r>
              <a:rPr lang="es-MX" dirty="0" smtClean="0"/>
              <a:t>Plagio</a:t>
            </a:r>
            <a:endParaRPr lang="es-MX" dirty="0"/>
          </a:p>
        </p:txBody>
      </p:sp>
      <p:sp>
        <p:nvSpPr>
          <p:cNvPr id="6" name="5 Rectángulo"/>
          <p:cNvSpPr/>
          <p:nvPr/>
        </p:nvSpPr>
        <p:spPr>
          <a:xfrm>
            <a:off x="35496" y="1556792"/>
            <a:ext cx="4032448" cy="3170099"/>
          </a:xfrm>
          <a:prstGeom prst="rect">
            <a:avLst/>
          </a:prstGeom>
        </p:spPr>
        <p:txBody>
          <a:bodyPr wrap="square">
            <a:spAutoFit/>
          </a:bodyPr>
          <a:lstStyle/>
          <a:p>
            <a:pPr marL="342900" indent="-342900">
              <a:buFont typeface="Arial" panose="020B0604020202020204" pitchFamily="34" charset="0"/>
              <a:buChar char="•"/>
            </a:pPr>
            <a:r>
              <a:rPr lang="es-MX" sz="2000" dirty="0" smtClean="0"/>
              <a:t>Un atajo con consecuencias a largo plazo</a:t>
            </a:r>
          </a:p>
          <a:p>
            <a:pPr marL="342900" indent="-342900">
              <a:buFont typeface="Arial" panose="020B0604020202020204" pitchFamily="34" charset="0"/>
              <a:buChar char="•"/>
            </a:pPr>
            <a:r>
              <a:rPr lang="es-MX" sz="2000" dirty="0" smtClean="0"/>
              <a:t>Al descubrirse puede causar el rechazo del artículo y veto a futuras publicaciones</a:t>
            </a:r>
          </a:p>
          <a:p>
            <a:pPr marL="342900" indent="-342900">
              <a:buFont typeface="Arial" panose="020B0604020202020204" pitchFamily="34" charset="0"/>
              <a:buChar char="•"/>
            </a:pPr>
            <a:r>
              <a:rPr lang="es-MX" sz="2000" dirty="0" smtClean="0"/>
              <a:t>Las editoriales más grandes tienen servicios automatizados de detección de plagio</a:t>
            </a:r>
          </a:p>
          <a:p>
            <a:pPr marL="342900" indent="-342900">
              <a:buFont typeface="Arial" panose="020B0604020202020204" pitchFamily="34" charset="0"/>
              <a:buChar char="•"/>
            </a:pPr>
            <a:r>
              <a:rPr lang="es-MX" sz="2000" dirty="0" smtClean="0"/>
              <a:t>Las consecuencias pueden ser desastrosas</a:t>
            </a:r>
          </a:p>
        </p:txBody>
      </p:sp>
      <p:pic>
        <p:nvPicPr>
          <p:cNvPr id="17410" name="Picture 2" descr="http://www.ithenticate.com/Portals/92785/images/crosscheck_log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5301208"/>
            <a:ext cx="1666875" cy="685800"/>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584548"/>
            <a:ext cx="4724400"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1584549"/>
            <a:ext cx="4622991" cy="4402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920" y="1532160"/>
            <a:ext cx="5292080" cy="4454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921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 calcmode="lin" valueType="num">
                                      <p:cBhvr additive="base">
                                        <p:cTn id="7" dur="500" fill="hold"/>
                                        <p:tgtEl>
                                          <p:spTgt spid="17412"/>
                                        </p:tgtEl>
                                        <p:attrNameLst>
                                          <p:attrName>ppt_x</p:attrName>
                                        </p:attrNameLst>
                                      </p:cBhvr>
                                      <p:tavLst>
                                        <p:tav tm="0">
                                          <p:val>
                                            <p:strVal val="#ppt_x"/>
                                          </p:val>
                                        </p:tav>
                                        <p:tav tm="100000">
                                          <p:val>
                                            <p:strVal val="#ppt_x"/>
                                          </p:val>
                                        </p:tav>
                                      </p:tavLst>
                                    </p:anim>
                                    <p:anim calcmode="lin" valueType="num">
                                      <p:cBhvr additive="base">
                                        <p:cTn id="8" dur="500" fill="hold"/>
                                        <p:tgtEl>
                                          <p:spTgt spid="174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413"/>
                                        </p:tgtEl>
                                        <p:attrNameLst>
                                          <p:attrName>style.visibility</p:attrName>
                                        </p:attrNameLst>
                                      </p:cBhvr>
                                      <p:to>
                                        <p:strVal val="visible"/>
                                      </p:to>
                                    </p:set>
                                    <p:anim calcmode="lin" valueType="num">
                                      <p:cBhvr additive="base">
                                        <p:cTn id="13" dur="500" fill="hold"/>
                                        <p:tgtEl>
                                          <p:spTgt spid="17413"/>
                                        </p:tgtEl>
                                        <p:attrNameLst>
                                          <p:attrName>ppt_x</p:attrName>
                                        </p:attrNameLst>
                                      </p:cBhvr>
                                      <p:tavLst>
                                        <p:tav tm="0">
                                          <p:val>
                                            <p:strVal val="#ppt_x"/>
                                          </p:val>
                                        </p:tav>
                                        <p:tav tm="100000">
                                          <p:val>
                                            <p:strVal val="#ppt_x"/>
                                          </p:val>
                                        </p:tav>
                                      </p:tavLst>
                                    </p:anim>
                                    <p:anim calcmode="lin" valueType="num">
                                      <p:cBhvr additive="base">
                                        <p:cTn id="14" dur="500" fill="hold"/>
                                        <p:tgtEl>
                                          <p:spTgt spid="174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860386" y="222408"/>
            <a:ext cx="3671198" cy="1107996"/>
          </a:xfrm>
          <a:prstGeom prst="rect">
            <a:avLst/>
          </a:prstGeom>
        </p:spPr>
        <p:txBody>
          <a:bodyPr wrap="none">
            <a:spAutoFit/>
          </a:bodyPr>
          <a:lstStyle/>
          <a:p>
            <a:pPr algn="ctr"/>
            <a:r>
              <a:rPr lang="en-US" sz="6600" i="1" dirty="0" err="1" smtClean="0">
                <a:solidFill>
                  <a:schemeClr val="accent3"/>
                </a:solidFill>
                <a:latin typeface="+mj-lt"/>
              </a:rPr>
              <a:t>Resumen</a:t>
            </a:r>
            <a:endParaRPr lang="en-US" sz="6600" i="1" dirty="0">
              <a:solidFill>
                <a:schemeClr val="accent3"/>
              </a:solidFill>
              <a:latin typeface="+mj-lt"/>
            </a:endParaRPr>
          </a:p>
        </p:txBody>
      </p:sp>
      <p:sp>
        <p:nvSpPr>
          <p:cNvPr id="29" name="Rectangle 28"/>
          <p:cNvSpPr/>
          <p:nvPr/>
        </p:nvSpPr>
        <p:spPr>
          <a:xfrm>
            <a:off x="281880" y="1700809"/>
            <a:ext cx="8538592" cy="4385874"/>
          </a:xfrm>
          <a:prstGeom prst="rect">
            <a:avLst/>
          </a:prstGeom>
          <a:solidFill>
            <a:schemeClr val="bg1"/>
          </a:solidFill>
          <a:ln w="3175"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cs typeface="Arial" charset="0"/>
            </a:endParaRPr>
          </a:p>
        </p:txBody>
      </p:sp>
      <p:sp>
        <p:nvSpPr>
          <p:cNvPr id="18" name="TextBox 17"/>
          <p:cNvSpPr txBox="1"/>
          <p:nvPr/>
        </p:nvSpPr>
        <p:spPr>
          <a:xfrm>
            <a:off x="467544" y="1340768"/>
            <a:ext cx="8280920" cy="5349157"/>
          </a:xfrm>
          <a:prstGeom prst="rect">
            <a:avLst/>
          </a:prstGeom>
          <a:noFill/>
        </p:spPr>
        <p:txBody>
          <a:bodyPr wrap="square" rtlCol="0">
            <a:spAutoFit/>
          </a:bodyPr>
          <a:lstStyle/>
          <a:p>
            <a:endParaRPr lang="en-US" sz="2800" b="1" dirty="0"/>
          </a:p>
          <a:p>
            <a:pPr marL="342900" indent="-342900">
              <a:lnSpc>
                <a:spcPct val="140000"/>
              </a:lnSpc>
              <a:buClr>
                <a:schemeClr val="tx2"/>
              </a:buClr>
              <a:buFont typeface="Wingdings" charset="2"/>
              <a:buChar char="ü"/>
            </a:pPr>
            <a:r>
              <a:rPr lang="en-US" sz="2800" b="1" dirty="0" err="1" smtClean="0">
                <a:solidFill>
                  <a:schemeClr val="accent1"/>
                </a:solidFill>
              </a:rPr>
              <a:t>Seleccionar</a:t>
            </a:r>
            <a:r>
              <a:rPr lang="en-US" sz="2800" b="1" dirty="0" smtClean="0">
                <a:solidFill>
                  <a:schemeClr val="accent1"/>
                </a:solidFill>
              </a:rPr>
              <a:t> la </a:t>
            </a:r>
            <a:r>
              <a:rPr lang="en-US" sz="2800" b="1" dirty="0" err="1" smtClean="0">
                <a:solidFill>
                  <a:schemeClr val="accent1"/>
                </a:solidFill>
              </a:rPr>
              <a:t>revista</a:t>
            </a:r>
            <a:r>
              <a:rPr lang="en-US" sz="2800" b="1" dirty="0" smtClean="0">
                <a:solidFill>
                  <a:schemeClr val="accent1"/>
                </a:solidFill>
              </a:rPr>
              <a:t> </a:t>
            </a:r>
            <a:r>
              <a:rPr lang="en-US" sz="2800" b="1" dirty="0" err="1" smtClean="0">
                <a:solidFill>
                  <a:schemeClr val="accent1"/>
                </a:solidFill>
              </a:rPr>
              <a:t>más</a:t>
            </a:r>
            <a:r>
              <a:rPr lang="en-US" sz="2800" b="1" dirty="0" smtClean="0">
                <a:solidFill>
                  <a:schemeClr val="accent1"/>
                </a:solidFill>
              </a:rPr>
              <a:t> </a:t>
            </a:r>
            <a:r>
              <a:rPr lang="en-US" sz="2800" b="1" dirty="0" err="1" smtClean="0">
                <a:solidFill>
                  <a:schemeClr val="accent1"/>
                </a:solidFill>
              </a:rPr>
              <a:t>adecuada</a:t>
            </a:r>
            <a:endParaRPr lang="en-US" sz="2800" b="1" dirty="0" smtClean="0">
              <a:solidFill>
                <a:schemeClr val="accent1"/>
              </a:solidFill>
            </a:endParaRPr>
          </a:p>
          <a:p>
            <a:pPr marL="342900" indent="-342900">
              <a:lnSpc>
                <a:spcPct val="140000"/>
              </a:lnSpc>
              <a:buClr>
                <a:schemeClr val="tx2"/>
              </a:buClr>
              <a:buFont typeface="Wingdings" charset="2"/>
              <a:buChar char="ü"/>
            </a:pPr>
            <a:r>
              <a:rPr lang="en-US" sz="2800" b="1" dirty="0" err="1" smtClean="0">
                <a:solidFill>
                  <a:schemeClr val="accent1"/>
                </a:solidFill>
              </a:rPr>
              <a:t>Presentar</a:t>
            </a:r>
            <a:r>
              <a:rPr lang="en-US" sz="2800" b="1" dirty="0" smtClean="0">
                <a:solidFill>
                  <a:schemeClr val="accent1"/>
                </a:solidFill>
              </a:rPr>
              <a:t> la </a:t>
            </a:r>
            <a:r>
              <a:rPr lang="en-US" sz="2800" b="1" dirty="0" err="1" smtClean="0">
                <a:solidFill>
                  <a:schemeClr val="accent1"/>
                </a:solidFill>
              </a:rPr>
              <a:t>información</a:t>
            </a:r>
            <a:r>
              <a:rPr lang="en-US" sz="2800" b="1" dirty="0" smtClean="0">
                <a:solidFill>
                  <a:schemeClr val="accent1"/>
                </a:solidFill>
              </a:rPr>
              <a:t> de </a:t>
            </a:r>
            <a:r>
              <a:rPr lang="en-US" sz="2800" b="1" dirty="0" err="1" smtClean="0">
                <a:solidFill>
                  <a:schemeClr val="accent1"/>
                </a:solidFill>
              </a:rPr>
              <a:t>manera</a:t>
            </a:r>
            <a:r>
              <a:rPr lang="en-US" sz="2800" b="1" dirty="0" smtClean="0">
                <a:solidFill>
                  <a:schemeClr val="accent1"/>
                </a:solidFill>
              </a:rPr>
              <a:t> </a:t>
            </a:r>
            <a:r>
              <a:rPr lang="en-US" sz="2800" b="1" dirty="0" err="1" smtClean="0">
                <a:solidFill>
                  <a:schemeClr val="accent1"/>
                </a:solidFill>
              </a:rPr>
              <a:t>lógica</a:t>
            </a:r>
            <a:r>
              <a:rPr lang="en-US" sz="2800" b="1" dirty="0" smtClean="0">
                <a:solidFill>
                  <a:schemeClr val="accent1"/>
                </a:solidFill>
              </a:rPr>
              <a:t> en </a:t>
            </a:r>
            <a:r>
              <a:rPr lang="en-US" sz="2800" b="1" dirty="0" err="1" smtClean="0">
                <a:solidFill>
                  <a:schemeClr val="accent1"/>
                </a:solidFill>
              </a:rPr>
              <a:t>su</a:t>
            </a:r>
            <a:r>
              <a:rPr lang="en-US" sz="2800" b="1" dirty="0" smtClean="0">
                <a:solidFill>
                  <a:schemeClr val="accent1"/>
                </a:solidFill>
              </a:rPr>
              <a:t> </a:t>
            </a:r>
            <a:r>
              <a:rPr lang="en-US" sz="2800" b="1" dirty="0" err="1" smtClean="0">
                <a:solidFill>
                  <a:schemeClr val="accent1"/>
                </a:solidFill>
              </a:rPr>
              <a:t>manuscrito</a:t>
            </a:r>
            <a:endParaRPr lang="en-US" sz="2800" b="1" dirty="0" smtClean="0">
              <a:solidFill>
                <a:schemeClr val="accent1"/>
              </a:solidFill>
            </a:endParaRPr>
          </a:p>
          <a:p>
            <a:pPr marL="342900" indent="-342900">
              <a:lnSpc>
                <a:spcPct val="140000"/>
              </a:lnSpc>
              <a:buClr>
                <a:schemeClr val="tx2"/>
              </a:buClr>
              <a:buFont typeface="Wingdings" charset="2"/>
              <a:buChar char="ü"/>
            </a:pPr>
            <a:r>
              <a:rPr lang="en-US" sz="2800" b="1" dirty="0" err="1" smtClean="0">
                <a:solidFill>
                  <a:schemeClr val="accent1"/>
                </a:solidFill>
              </a:rPr>
              <a:t>Comunicar</a:t>
            </a:r>
            <a:r>
              <a:rPr lang="en-US" sz="2800" b="1" dirty="0" smtClean="0">
                <a:solidFill>
                  <a:schemeClr val="accent1"/>
                </a:solidFill>
              </a:rPr>
              <a:t> </a:t>
            </a:r>
            <a:r>
              <a:rPr lang="en-US" sz="2800" b="1" dirty="0" err="1" smtClean="0">
                <a:solidFill>
                  <a:schemeClr val="accent1"/>
                </a:solidFill>
              </a:rPr>
              <a:t>las</a:t>
            </a:r>
            <a:r>
              <a:rPr lang="en-US" sz="2800" b="1" dirty="0" smtClean="0">
                <a:solidFill>
                  <a:schemeClr val="accent1"/>
                </a:solidFill>
              </a:rPr>
              <a:t> ideas </a:t>
            </a:r>
            <a:r>
              <a:rPr lang="en-US" sz="2800" b="1" dirty="0" err="1" smtClean="0">
                <a:solidFill>
                  <a:schemeClr val="accent1"/>
                </a:solidFill>
              </a:rPr>
              <a:t>claramente</a:t>
            </a:r>
            <a:r>
              <a:rPr lang="en-US" sz="2800" b="1" dirty="0" smtClean="0">
                <a:solidFill>
                  <a:schemeClr val="accent1"/>
                </a:solidFill>
              </a:rPr>
              <a:t> en </a:t>
            </a:r>
            <a:r>
              <a:rPr lang="en-US" sz="2800" b="1" dirty="0" err="1" smtClean="0">
                <a:solidFill>
                  <a:schemeClr val="accent1"/>
                </a:solidFill>
              </a:rPr>
              <a:t>Inglés</a:t>
            </a:r>
            <a:endParaRPr lang="en-US" sz="2800" b="1" dirty="0" smtClean="0">
              <a:solidFill>
                <a:schemeClr val="accent1"/>
              </a:solidFill>
            </a:endParaRPr>
          </a:p>
          <a:p>
            <a:pPr marL="342900" indent="-342900">
              <a:lnSpc>
                <a:spcPct val="140000"/>
              </a:lnSpc>
              <a:buClr>
                <a:schemeClr val="tx2"/>
              </a:buClr>
              <a:buFont typeface="Wingdings" charset="2"/>
              <a:buChar char="ü"/>
            </a:pPr>
            <a:r>
              <a:rPr lang="en-US" sz="2800" b="1" dirty="0" smtClean="0">
                <a:solidFill>
                  <a:schemeClr val="accent1"/>
                </a:solidFill>
              </a:rPr>
              <a:t>Buena </a:t>
            </a:r>
            <a:r>
              <a:rPr lang="en-US" sz="2800" b="1" dirty="0" err="1" smtClean="0">
                <a:solidFill>
                  <a:schemeClr val="accent1"/>
                </a:solidFill>
              </a:rPr>
              <a:t>comunicación</a:t>
            </a:r>
            <a:r>
              <a:rPr lang="en-US" sz="2800" b="1" dirty="0" smtClean="0">
                <a:solidFill>
                  <a:schemeClr val="accent1"/>
                </a:solidFill>
              </a:rPr>
              <a:t> con los </a:t>
            </a:r>
            <a:r>
              <a:rPr lang="en-US" sz="2800" b="1" dirty="0" err="1" smtClean="0">
                <a:solidFill>
                  <a:schemeClr val="accent1"/>
                </a:solidFill>
              </a:rPr>
              <a:t>editores</a:t>
            </a:r>
            <a:r>
              <a:rPr lang="en-US" sz="2800" b="1" dirty="0" smtClean="0">
                <a:solidFill>
                  <a:schemeClr val="accent1"/>
                </a:solidFill>
              </a:rPr>
              <a:t> y </a:t>
            </a:r>
            <a:r>
              <a:rPr lang="en-US" sz="2800" b="1" dirty="0" err="1" smtClean="0">
                <a:solidFill>
                  <a:schemeClr val="accent1"/>
                </a:solidFill>
              </a:rPr>
              <a:t>revisores</a:t>
            </a:r>
            <a:endParaRPr lang="en-US" sz="2800" b="1" dirty="0" smtClean="0">
              <a:solidFill>
                <a:schemeClr val="accent1"/>
              </a:solidFill>
            </a:endParaRPr>
          </a:p>
          <a:p>
            <a:pPr marL="342900" indent="-342900">
              <a:lnSpc>
                <a:spcPct val="140000"/>
              </a:lnSpc>
              <a:buClr>
                <a:schemeClr val="tx2"/>
              </a:buClr>
              <a:buFont typeface="Wingdings" charset="2"/>
              <a:buChar char="ü"/>
            </a:pPr>
            <a:r>
              <a:rPr lang="en-US" sz="2800" b="1" dirty="0" err="1" smtClean="0">
                <a:solidFill>
                  <a:schemeClr val="accent1"/>
                </a:solidFill>
              </a:rPr>
              <a:t>Entender</a:t>
            </a:r>
            <a:r>
              <a:rPr lang="en-US" sz="2800" b="1" dirty="0" smtClean="0">
                <a:solidFill>
                  <a:schemeClr val="accent1"/>
                </a:solidFill>
              </a:rPr>
              <a:t> el </a:t>
            </a:r>
            <a:r>
              <a:rPr lang="en-US" sz="2800" b="1" dirty="0" err="1" smtClean="0">
                <a:solidFill>
                  <a:schemeClr val="accent1"/>
                </a:solidFill>
              </a:rPr>
              <a:t>proceso</a:t>
            </a:r>
            <a:r>
              <a:rPr lang="en-US" sz="2800" b="1" dirty="0" smtClean="0">
                <a:solidFill>
                  <a:schemeClr val="accent1"/>
                </a:solidFill>
              </a:rPr>
              <a:t> de </a:t>
            </a:r>
            <a:r>
              <a:rPr lang="en-US" sz="2800" b="1" dirty="0" err="1" smtClean="0">
                <a:solidFill>
                  <a:schemeClr val="accent1"/>
                </a:solidFill>
              </a:rPr>
              <a:t>revisión</a:t>
            </a:r>
            <a:r>
              <a:rPr lang="en-US" sz="2800" b="1" dirty="0" smtClean="0">
                <a:solidFill>
                  <a:schemeClr val="accent1"/>
                </a:solidFill>
              </a:rPr>
              <a:t> </a:t>
            </a:r>
            <a:r>
              <a:rPr lang="en-US" sz="2800" b="1" dirty="0" err="1" smtClean="0">
                <a:solidFill>
                  <a:schemeClr val="accent1"/>
                </a:solidFill>
              </a:rPr>
              <a:t>por</a:t>
            </a:r>
            <a:r>
              <a:rPr lang="en-US" sz="2800" b="1" dirty="0" smtClean="0">
                <a:solidFill>
                  <a:schemeClr val="accent1"/>
                </a:solidFill>
              </a:rPr>
              <a:t> pares</a:t>
            </a:r>
          </a:p>
          <a:p>
            <a:pPr marL="342900" indent="-342900">
              <a:lnSpc>
                <a:spcPct val="140000"/>
              </a:lnSpc>
              <a:buClr>
                <a:schemeClr val="tx2"/>
              </a:buClr>
              <a:buFont typeface="Wingdings" charset="2"/>
              <a:buChar char="ü"/>
            </a:pPr>
            <a:r>
              <a:rPr lang="en-US" sz="2800" b="1" dirty="0" err="1" smtClean="0">
                <a:solidFill>
                  <a:schemeClr val="accent1"/>
                </a:solidFill>
              </a:rPr>
              <a:t>Trabajar</a:t>
            </a:r>
            <a:r>
              <a:rPr lang="en-US" sz="2800" b="1" dirty="0" smtClean="0">
                <a:solidFill>
                  <a:schemeClr val="accent1"/>
                </a:solidFill>
              </a:rPr>
              <a:t> </a:t>
            </a:r>
            <a:r>
              <a:rPr lang="en-US" sz="2800" b="1" dirty="0" err="1" smtClean="0">
                <a:solidFill>
                  <a:schemeClr val="accent1"/>
                </a:solidFill>
              </a:rPr>
              <a:t>éticamente</a:t>
            </a:r>
            <a:endParaRPr lang="en-US" sz="2800" b="1" dirty="0">
              <a:solidFill>
                <a:schemeClr val="accent1"/>
              </a:solidFill>
            </a:endParaRPr>
          </a:p>
          <a:p>
            <a:pPr marL="342900" indent="-342900">
              <a:lnSpc>
                <a:spcPct val="140000"/>
              </a:lnSpc>
              <a:buClr>
                <a:schemeClr val="tx2"/>
              </a:buClr>
              <a:buFont typeface="Wingdings" charset="2"/>
              <a:buChar char="ü"/>
            </a:pPr>
            <a:endParaRPr lang="en-US" sz="2800" b="1" dirty="0">
              <a:solidFill>
                <a:schemeClr val="accent1"/>
              </a:solidFill>
            </a:endParaRPr>
          </a:p>
        </p:txBody>
      </p:sp>
      <p:sp>
        <p:nvSpPr>
          <p:cNvPr id="4" name="3 Marcador de pie de página"/>
          <p:cNvSpPr>
            <a:spLocks noGrp="1"/>
          </p:cNvSpPr>
          <p:nvPr>
            <p:ph type="ftr" sz="quarter" idx="11"/>
          </p:nvPr>
        </p:nvSpPr>
        <p:spPr/>
        <p:txBody>
          <a:bodyPr/>
          <a:lstStyle/>
          <a:p>
            <a:endParaRPr lang="en-US" dirty="0"/>
          </a:p>
        </p:txBody>
      </p:sp>
      <p:sp>
        <p:nvSpPr>
          <p:cNvPr id="2" name="1 Marcador de número de diapositiva"/>
          <p:cNvSpPr>
            <a:spLocks noGrp="1"/>
          </p:cNvSpPr>
          <p:nvPr>
            <p:ph type="sldNum" sz="quarter" idx="12"/>
          </p:nvPr>
        </p:nvSpPr>
        <p:spPr/>
        <p:txBody>
          <a:bodyPr/>
          <a:lstStyle/>
          <a:p>
            <a:fld id="{F2AE7022-7237-4923-8AD8-50E9DAF5E693}" type="slidenum">
              <a:rPr lang="en-US" smtClean="0"/>
              <a:pPr/>
              <a:t>87</a:t>
            </a:fld>
            <a:endParaRPr lang="en-US" dirty="0"/>
          </a:p>
        </p:txBody>
      </p:sp>
    </p:spTree>
    <p:extLst>
      <p:ext uri="{BB962C8B-B14F-4D97-AF65-F5344CB8AC3E}">
        <p14:creationId xmlns:p14="http://schemas.microsoft.com/office/powerpoint/2010/main" val="2443637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Effect transition="in" filter="fade">
                                      <p:cBhvr>
                                        <p:cTn id="7" dur="500"/>
                                        <p:tgtEl>
                                          <p:spTgt spid="1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xEl>
                                              <p:pRg st="2" end="2"/>
                                            </p:txEl>
                                          </p:spTgt>
                                        </p:tgtEl>
                                        <p:attrNameLst>
                                          <p:attrName>style.visibility</p:attrName>
                                        </p:attrNameLst>
                                      </p:cBhvr>
                                      <p:to>
                                        <p:strVal val="visible"/>
                                      </p:to>
                                    </p:set>
                                    <p:animEffect transition="in" filter="fade">
                                      <p:cBhvr>
                                        <p:cTn id="12" dur="500"/>
                                        <p:tgtEl>
                                          <p:spTgt spid="1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xEl>
                                              <p:pRg st="3" end="3"/>
                                            </p:txEl>
                                          </p:spTgt>
                                        </p:tgtEl>
                                        <p:attrNameLst>
                                          <p:attrName>style.visibility</p:attrName>
                                        </p:attrNameLst>
                                      </p:cBhvr>
                                      <p:to>
                                        <p:strVal val="visible"/>
                                      </p:to>
                                    </p:set>
                                    <p:animEffect transition="in" filter="fade">
                                      <p:cBhvr>
                                        <p:cTn id="17" dur="500"/>
                                        <p:tgtEl>
                                          <p:spTgt spid="1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xEl>
                                              <p:pRg st="4" end="4"/>
                                            </p:txEl>
                                          </p:spTgt>
                                        </p:tgtEl>
                                        <p:attrNameLst>
                                          <p:attrName>style.visibility</p:attrName>
                                        </p:attrNameLst>
                                      </p:cBhvr>
                                      <p:to>
                                        <p:strVal val="visible"/>
                                      </p:to>
                                    </p:set>
                                    <p:animEffect transition="in" filter="fade">
                                      <p:cBhvr>
                                        <p:cTn id="22" dur="500"/>
                                        <p:tgtEl>
                                          <p:spTgt spid="1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animEffect transition="in" filter="fade">
                                      <p:cBhvr>
                                        <p:cTn id="27" dur="500"/>
                                        <p:tgtEl>
                                          <p:spTgt spid="1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xEl>
                                              <p:pRg st="6" end="6"/>
                                            </p:txEl>
                                          </p:spTgt>
                                        </p:tgtEl>
                                        <p:attrNameLst>
                                          <p:attrName>style.visibility</p:attrName>
                                        </p:attrNameLst>
                                      </p:cBhvr>
                                      <p:to>
                                        <p:strVal val="visible"/>
                                      </p:to>
                                    </p:set>
                                    <p:animEffect transition="in" filter="fade">
                                      <p:cBhvr>
                                        <p:cTn id="32" dur="500"/>
                                        <p:tgtEl>
                                          <p:spTgt spid="1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images.springer.com/sgw/books/medium/97814614428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8571" y="3933056"/>
            <a:ext cx="1457325" cy="220980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images.springer.com/sgw/books/medium/9781461442974.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3492" y="3933055"/>
            <a:ext cx="1457325" cy="220980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images.springer.com/sgw/books/medium/9781461442677.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4744" y="3933056"/>
            <a:ext cx="1457325" cy="2209801"/>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ecx.images-amazon.com/images/I/41Ur7UMd8TL._SY344_BO1,204,203,200_.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83422" y="1336232"/>
            <a:ext cx="1569890" cy="2371974"/>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https://images.springer.com/sgw/books/medium/9781402094668.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520" y="1349879"/>
            <a:ext cx="1598731" cy="237197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s://images.springer.com/sgw/books/medium/9781441979216.jpg">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9512" y="2894210"/>
            <a:ext cx="2160240" cy="327566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images.springer.com/sgw/books/medium/9781461415923.jpg">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31952" y="3933056"/>
            <a:ext cx="1457325" cy="2209801"/>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1891512" y="236056"/>
            <a:ext cx="5189242" cy="707886"/>
          </a:xfrm>
          <a:prstGeom prst="rect">
            <a:avLst/>
          </a:prstGeom>
        </p:spPr>
        <p:txBody>
          <a:bodyPr wrap="none">
            <a:spAutoFit/>
          </a:bodyPr>
          <a:lstStyle/>
          <a:p>
            <a:pPr algn="ctr"/>
            <a:r>
              <a:rPr lang="en-US" sz="4000" b="1" i="1" dirty="0" err="1" smtClean="0">
                <a:solidFill>
                  <a:srgbClr val="C00000"/>
                </a:solidFill>
                <a:latin typeface="+mj-lt"/>
              </a:rPr>
              <a:t>Recursos</a:t>
            </a:r>
            <a:r>
              <a:rPr lang="en-US" sz="4000" b="1" i="1" dirty="0" smtClean="0">
                <a:solidFill>
                  <a:srgbClr val="C00000"/>
                </a:solidFill>
                <a:latin typeface="+mj-lt"/>
              </a:rPr>
              <a:t> de </a:t>
            </a:r>
            <a:r>
              <a:rPr lang="en-US" sz="4000" b="1" i="1" dirty="0" err="1" smtClean="0">
                <a:solidFill>
                  <a:srgbClr val="C00000"/>
                </a:solidFill>
                <a:latin typeface="+mj-lt"/>
              </a:rPr>
              <a:t>apoyo</a:t>
            </a:r>
            <a:endParaRPr lang="en-US" sz="4000" b="1" i="1" dirty="0">
              <a:solidFill>
                <a:srgbClr val="C00000"/>
              </a:solidFill>
              <a:latin typeface="+mj-lt"/>
            </a:endParaRPr>
          </a:p>
        </p:txBody>
      </p:sp>
      <p:sp>
        <p:nvSpPr>
          <p:cNvPr id="19" name="18 Marcador de pie de página"/>
          <p:cNvSpPr>
            <a:spLocks noGrp="1"/>
          </p:cNvSpPr>
          <p:nvPr>
            <p:ph type="ftr" sz="quarter" idx="11"/>
          </p:nvPr>
        </p:nvSpPr>
        <p:spPr>
          <a:xfrm>
            <a:off x="4412703" y="6356350"/>
            <a:ext cx="3276573" cy="365125"/>
          </a:xfrm>
        </p:spPr>
        <p:txBody>
          <a:bodyPr/>
          <a:lstStyle/>
          <a:p>
            <a:r>
              <a:rPr lang="en-US" sz="2200" b="1" dirty="0" smtClean="0">
                <a:hlinkClick r:id="rId16"/>
              </a:rPr>
              <a:t>http://link.springer.com</a:t>
            </a:r>
            <a:r>
              <a:rPr lang="en-US" sz="2200" b="1" dirty="0" smtClean="0"/>
              <a:t> </a:t>
            </a:r>
            <a:endParaRPr lang="en-US" sz="2200" b="1" dirty="0"/>
          </a:p>
        </p:txBody>
      </p:sp>
      <p:sp>
        <p:nvSpPr>
          <p:cNvPr id="18" name="17 Marcador de número de diapositiva"/>
          <p:cNvSpPr>
            <a:spLocks noGrp="1"/>
          </p:cNvSpPr>
          <p:nvPr>
            <p:ph type="sldNum" sz="quarter" idx="12"/>
          </p:nvPr>
        </p:nvSpPr>
        <p:spPr/>
        <p:txBody>
          <a:bodyPr/>
          <a:lstStyle/>
          <a:p>
            <a:fld id="{F2AE7022-7237-4923-8AD8-50E9DAF5E693}" type="slidenum">
              <a:rPr lang="en-US" smtClean="0"/>
              <a:pPr/>
              <a:t>88</a:t>
            </a:fld>
            <a:endParaRPr lang="en-US" dirty="0"/>
          </a:p>
        </p:txBody>
      </p:sp>
      <p:pic>
        <p:nvPicPr>
          <p:cNvPr id="19462" name="Picture 6" descr="http://i.bookfi.org/covers/744000/5878c0a51109f9ecb4823c77a39ed30b-d.jpg">
            <a:hlinkClick r:id="rId17"/>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52555" y="1324691"/>
            <a:ext cx="1583741" cy="2399607"/>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https://images.springer.com/sgw/books/medium/9783540771265.jpg">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437765" y="1313472"/>
            <a:ext cx="1598731" cy="2424220"/>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descr="http://ecx.images-amazon.com/images/I/51TIOwGCaEL._SY344_BO1,204,203,200_.jpg">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851920" y="1313472"/>
            <a:ext cx="1604469" cy="242422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https://images.springer.com/sgw/books/medium/9781441965905.jpg">
            <a:hlinkClick r:id="rId23"/>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596336" y="3933056"/>
            <a:ext cx="1457325" cy="2209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509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54"/>
                                        </p:tgtEl>
                                        <p:attrNameLst>
                                          <p:attrName>style.visibility</p:attrName>
                                        </p:attrNameLst>
                                      </p:cBhvr>
                                      <p:to>
                                        <p:strVal val="visible"/>
                                      </p:to>
                                    </p:set>
                                    <p:animEffect transition="in" filter="fade">
                                      <p:cBhvr>
                                        <p:cTn id="7" dur="1000"/>
                                        <p:tgtEl>
                                          <p:spTgt spid="6154"/>
                                        </p:tgtEl>
                                      </p:cBhvr>
                                    </p:animEffect>
                                    <p:anim calcmode="lin" valueType="num">
                                      <p:cBhvr>
                                        <p:cTn id="8" dur="1000" fill="hold"/>
                                        <p:tgtEl>
                                          <p:spTgt spid="6154"/>
                                        </p:tgtEl>
                                        <p:attrNameLst>
                                          <p:attrName>ppt_x</p:attrName>
                                        </p:attrNameLst>
                                      </p:cBhvr>
                                      <p:tavLst>
                                        <p:tav tm="0">
                                          <p:val>
                                            <p:strVal val="#ppt_x"/>
                                          </p:val>
                                        </p:tav>
                                        <p:tav tm="100000">
                                          <p:val>
                                            <p:strVal val="#ppt_x"/>
                                          </p:val>
                                        </p:tav>
                                      </p:tavLst>
                                    </p:anim>
                                    <p:anim calcmode="lin" valueType="num">
                                      <p:cBhvr>
                                        <p:cTn id="9" dur="1000" fill="hold"/>
                                        <p:tgtEl>
                                          <p:spTgt spid="615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1000"/>
                                  </p:stCondLst>
                                  <p:childTnLst>
                                    <p:set>
                                      <p:cBhvr>
                                        <p:cTn id="12" dur="1" fill="hold">
                                          <p:stCondLst>
                                            <p:cond delay="0"/>
                                          </p:stCondLst>
                                        </p:cTn>
                                        <p:tgtEl>
                                          <p:spTgt spid="6146"/>
                                        </p:tgtEl>
                                        <p:attrNameLst>
                                          <p:attrName>style.visibility</p:attrName>
                                        </p:attrNameLst>
                                      </p:cBhvr>
                                      <p:to>
                                        <p:strVal val="visible"/>
                                      </p:to>
                                    </p:set>
                                    <p:anim calcmode="lin" valueType="num">
                                      <p:cBhvr additive="base">
                                        <p:cTn id="13" dur="500" fill="hold"/>
                                        <p:tgtEl>
                                          <p:spTgt spid="6146"/>
                                        </p:tgtEl>
                                        <p:attrNameLst>
                                          <p:attrName>ppt_x</p:attrName>
                                        </p:attrNameLst>
                                      </p:cBhvr>
                                      <p:tavLst>
                                        <p:tav tm="0">
                                          <p:val>
                                            <p:strVal val="0-#ppt_w/2"/>
                                          </p:val>
                                        </p:tav>
                                        <p:tav tm="100000">
                                          <p:val>
                                            <p:strVal val="#ppt_x"/>
                                          </p:val>
                                        </p:tav>
                                      </p:tavLst>
                                    </p:anim>
                                    <p:anim calcmode="lin" valueType="num">
                                      <p:cBhvr additive="base">
                                        <p:cTn id="14" dur="500" fill="hold"/>
                                        <p:tgtEl>
                                          <p:spTgt spid="6146"/>
                                        </p:tgtEl>
                                        <p:attrNameLst>
                                          <p:attrName>ppt_y</p:attrName>
                                        </p:attrNameLst>
                                      </p:cBhvr>
                                      <p:tavLst>
                                        <p:tav tm="0">
                                          <p:val>
                                            <p:strVal val="#ppt_y"/>
                                          </p:val>
                                        </p:tav>
                                        <p:tav tm="100000">
                                          <p:val>
                                            <p:strVal val="#ppt_y"/>
                                          </p:val>
                                        </p:tav>
                                      </p:tavLst>
                                    </p:anim>
                                  </p:childTnLst>
                                </p:cTn>
                              </p:par>
                            </p:childTnLst>
                          </p:cTn>
                        </p:par>
                        <p:par>
                          <p:cTn id="15" fill="hold">
                            <p:stCondLst>
                              <p:cond delay="2500"/>
                            </p:stCondLst>
                            <p:childTnLst>
                              <p:par>
                                <p:cTn id="16" presetID="2" presetClass="entr" presetSubtype="8" fill="hold" nodeType="afterEffect">
                                  <p:stCondLst>
                                    <p:cond delay="500"/>
                                  </p:stCondLst>
                                  <p:childTnLst>
                                    <p:set>
                                      <p:cBhvr>
                                        <p:cTn id="17" dur="1" fill="hold">
                                          <p:stCondLst>
                                            <p:cond delay="0"/>
                                          </p:stCondLst>
                                        </p:cTn>
                                        <p:tgtEl>
                                          <p:spTgt spid="6150"/>
                                        </p:tgtEl>
                                        <p:attrNameLst>
                                          <p:attrName>style.visibility</p:attrName>
                                        </p:attrNameLst>
                                      </p:cBhvr>
                                      <p:to>
                                        <p:strVal val="visible"/>
                                      </p:to>
                                    </p:set>
                                    <p:anim calcmode="lin" valueType="num">
                                      <p:cBhvr additive="base">
                                        <p:cTn id="18" dur="500" fill="hold"/>
                                        <p:tgtEl>
                                          <p:spTgt spid="6150"/>
                                        </p:tgtEl>
                                        <p:attrNameLst>
                                          <p:attrName>ppt_x</p:attrName>
                                        </p:attrNameLst>
                                      </p:cBhvr>
                                      <p:tavLst>
                                        <p:tav tm="0">
                                          <p:val>
                                            <p:strVal val="0-#ppt_w/2"/>
                                          </p:val>
                                        </p:tav>
                                        <p:tav tm="100000">
                                          <p:val>
                                            <p:strVal val="#ppt_x"/>
                                          </p:val>
                                        </p:tav>
                                      </p:tavLst>
                                    </p:anim>
                                    <p:anim calcmode="lin" valueType="num">
                                      <p:cBhvr additive="base">
                                        <p:cTn id="19" dur="500" fill="hold"/>
                                        <p:tgtEl>
                                          <p:spTgt spid="6150"/>
                                        </p:tgtEl>
                                        <p:attrNameLst>
                                          <p:attrName>ppt_y</p:attrName>
                                        </p:attrNameLst>
                                      </p:cBhvr>
                                      <p:tavLst>
                                        <p:tav tm="0">
                                          <p:val>
                                            <p:strVal val="#ppt_y"/>
                                          </p:val>
                                        </p:tav>
                                        <p:tav tm="100000">
                                          <p:val>
                                            <p:strVal val="#ppt_y"/>
                                          </p:val>
                                        </p:tav>
                                      </p:tavLst>
                                    </p:anim>
                                  </p:childTnLst>
                                </p:cTn>
                              </p:par>
                            </p:childTnLst>
                          </p:cTn>
                        </p:par>
                        <p:par>
                          <p:cTn id="20" fill="hold">
                            <p:stCondLst>
                              <p:cond delay="3500"/>
                            </p:stCondLst>
                            <p:childTnLst>
                              <p:par>
                                <p:cTn id="21" presetID="2" presetClass="entr" presetSubtype="8" fill="hold" nodeType="afterEffect">
                                  <p:stCondLst>
                                    <p:cond delay="500"/>
                                  </p:stCondLst>
                                  <p:childTnLst>
                                    <p:set>
                                      <p:cBhvr>
                                        <p:cTn id="22" dur="1" fill="hold">
                                          <p:stCondLst>
                                            <p:cond delay="0"/>
                                          </p:stCondLst>
                                        </p:cTn>
                                        <p:tgtEl>
                                          <p:spTgt spid="6148"/>
                                        </p:tgtEl>
                                        <p:attrNameLst>
                                          <p:attrName>style.visibility</p:attrName>
                                        </p:attrNameLst>
                                      </p:cBhvr>
                                      <p:to>
                                        <p:strVal val="visible"/>
                                      </p:to>
                                    </p:set>
                                    <p:anim calcmode="lin" valueType="num">
                                      <p:cBhvr additive="base">
                                        <p:cTn id="23" dur="500" fill="hold"/>
                                        <p:tgtEl>
                                          <p:spTgt spid="6148"/>
                                        </p:tgtEl>
                                        <p:attrNameLst>
                                          <p:attrName>ppt_x</p:attrName>
                                        </p:attrNameLst>
                                      </p:cBhvr>
                                      <p:tavLst>
                                        <p:tav tm="0">
                                          <p:val>
                                            <p:strVal val="0-#ppt_w/2"/>
                                          </p:val>
                                        </p:tav>
                                        <p:tav tm="100000">
                                          <p:val>
                                            <p:strVal val="#ppt_x"/>
                                          </p:val>
                                        </p:tav>
                                      </p:tavLst>
                                    </p:anim>
                                    <p:anim calcmode="lin" valueType="num">
                                      <p:cBhvr additive="base">
                                        <p:cTn id="24" dur="500" fill="hold"/>
                                        <p:tgtEl>
                                          <p:spTgt spid="6148"/>
                                        </p:tgtEl>
                                        <p:attrNameLst>
                                          <p:attrName>ppt_y</p:attrName>
                                        </p:attrNameLst>
                                      </p:cBhvr>
                                      <p:tavLst>
                                        <p:tav tm="0">
                                          <p:val>
                                            <p:strVal val="#ppt_y"/>
                                          </p:val>
                                        </p:tav>
                                        <p:tav tm="100000">
                                          <p:val>
                                            <p:strVal val="#ppt_y"/>
                                          </p:val>
                                        </p:tav>
                                      </p:tavLst>
                                    </p:anim>
                                  </p:childTnLst>
                                </p:cTn>
                              </p:par>
                            </p:childTnLst>
                          </p:cTn>
                        </p:par>
                        <p:par>
                          <p:cTn id="25" fill="hold">
                            <p:stCondLst>
                              <p:cond delay="4500"/>
                            </p:stCondLst>
                            <p:childTnLst>
                              <p:par>
                                <p:cTn id="26" presetID="2" presetClass="entr" presetSubtype="8" fill="hold" nodeType="afterEffect">
                                  <p:stCondLst>
                                    <p:cond delay="500"/>
                                  </p:stCondLst>
                                  <p:childTnLst>
                                    <p:set>
                                      <p:cBhvr>
                                        <p:cTn id="27" dur="1" fill="hold">
                                          <p:stCondLst>
                                            <p:cond delay="0"/>
                                          </p:stCondLst>
                                        </p:cTn>
                                        <p:tgtEl>
                                          <p:spTgt spid="6152"/>
                                        </p:tgtEl>
                                        <p:attrNameLst>
                                          <p:attrName>style.visibility</p:attrName>
                                        </p:attrNameLst>
                                      </p:cBhvr>
                                      <p:to>
                                        <p:strVal val="visible"/>
                                      </p:to>
                                    </p:set>
                                    <p:anim calcmode="lin" valueType="num">
                                      <p:cBhvr additive="base">
                                        <p:cTn id="28" dur="500" fill="hold"/>
                                        <p:tgtEl>
                                          <p:spTgt spid="6152"/>
                                        </p:tgtEl>
                                        <p:attrNameLst>
                                          <p:attrName>ppt_x</p:attrName>
                                        </p:attrNameLst>
                                      </p:cBhvr>
                                      <p:tavLst>
                                        <p:tav tm="0">
                                          <p:val>
                                            <p:strVal val="0-#ppt_w/2"/>
                                          </p:val>
                                        </p:tav>
                                        <p:tav tm="100000">
                                          <p:val>
                                            <p:strVal val="#ppt_x"/>
                                          </p:val>
                                        </p:tav>
                                      </p:tavLst>
                                    </p:anim>
                                    <p:anim calcmode="lin" valueType="num">
                                      <p:cBhvr additive="base">
                                        <p:cTn id="29" dur="500" fill="hold"/>
                                        <p:tgtEl>
                                          <p:spTgt spid="6152"/>
                                        </p:tgtEl>
                                        <p:attrNameLst>
                                          <p:attrName>ppt_y</p:attrName>
                                        </p:attrNameLst>
                                      </p:cBhvr>
                                      <p:tavLst>
                                        <p:tav tm="0">
                                          <p:val>
                                            <p:strVal val="#ppt_y"/>
                                          </p:val>
                                        </p:tav>
                                        <p:tav tm="100000">
                                          <p:val>
                                            <p:strVal val="#ppt_y"/>
                                          </p:val>
                                        </p:tav>
                                      </p:tavLst>
                                    </p:anim>
                                  </p:childTnLst>
                                </p:cTn>
                              </p:par>
                            </p:childTnLst>
                          </p:cTn>
                        </p:par>
                        <p:par>
                          <p:cTn id="30" fill="hold">
                            <p:stCondLst>
                              <p:cond delay="5500"/>
                            </p:stCondLst>
                            <p:childTnLst>
                              <p:par>
                                <p:cTn id="31" presetID="2" presetClass="entr" presetSubtype="8" fill="hold" nodeType="afterEffect">
                                  <p:stCondLst>
                                    <p:cond delay="500"/>
                                  </p:stCondLst>
                                  <p:childTnLst>
                                    <p:set>
                                      <p:cBhvr>
                                        <p:cTn id="32" dur="1" fill="hold">
                                          <p:stCondLst>
                                            <p:cond delay="0"/>
                                          </p:stCondLst>
                                        </p:cTn>
                                        <p:tgtEl>
                                          <p:spTgt spid="6156"/>
                                        </p:tgtEl>
                                        <p:attrNameLst>
                                          <p:attrName>style.visibility</p:attrName>
                                        </p:attrNameLst>
                                      </p:cBhvr>
                                      <p:to>
                                        <p:strVal val="visible"/>
                                      </p:to>
                                    </p:set>
                                    <p:anim calcmode="lin" valueType="num">
                                      <p:cBhvr additive="base">
                                        <p:cTn id="33" dur="500" fill="hold"/>
                                        <p:tgtEl>
                                          <p:spTgt spid="6156"/>
                                        </p:tgtEl>
                                        <p:attrNameLst>
                                          <p:attrName>ppt_x</p:attrName>
                                        </p:attrNameLst>
                                      </p:cBhvr>
                                      <p:tavLst>
                                        <p:tav tm="0">
                                          <p:val>
                                            <p:strVal val="0-#ppt_w/2"/>
                                          </p:val>
                                        </p:tav>
                                        <p:tav tm="100000">
                                          <p:val>
                                            <p:strVal val="#ppt_x"/>
                                          </p:val>
                                        </p:tav>
                                      </p:tavLst>
                                    </p:anim>
                                    <p:anim calcmode="lin" valueType="num">
                                      <p:cBhvr additive="base">
                                        <p:cTn id="34" dur="500" fill="hold"/>
                                        <p:tgtEl>
                                          <p:spTgt spid="61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891512" y="236056"/>
            <a:ext cx="5189242" cy="707886"/>
          </a:xfrm>
          <a:prstGeom prst="rect">
            <a:avLst/>
          </a:prstGeom>
        </p:spPr>
        <p:txBody>
          <a:bodyPr wrap="none">
            <a:spAutoFit/>
          </a:bodyPr>
          <a:lstStyle/>
          <a:p>
            <a:pPr algn="ctr"/>
            <a:r>
              <a:rPr lang="en-US" sz="4000" b="1" i="1" dirty="0" err="1" smtClean="0">
                <a:solidFill>
                  <a:srgbClr val="C00000"/>
                </a:solidFill>
                <a:latin typeface="+mj-lt"/>
              </a:rPr>
              <a:t>Recursos</a:t>
            </a:r>
            <a:r>
              <a:rPr lang="en-US" sz="4000" b="1" i="1" dirty="0" smtClean="0">
                <a:solidFill>
                  <a:srgbClr val="C00000"/>
                </a:solidFill>
                <a:latin typeface="+mj-lt"/>
              </a:rPr>
              <a:t> de </a:t>
            </a:r>
            <a:r>
              <a:rPr lang="en-US" sz="4000" b="1" i="1" dirty="0" err="1" smtClean="0">
                <a:solidFill>
                  <a:srgbClr val="C00000"/>
                </a:solidFill>
                <a:latin typeface="+mj-lt"/>
              </a:rPr>
              <a:t>apoyo</a:t>
            </a:r>
            <a:endParaRPr lang="en-US" sz="4000" b="1" i="1" dirty="0">
              <a:solidFill>
                <a:srgbClr val="C00000"/>
              </a:solidFill>
              <a:latin typeface="+mj-lt"/>
            </a:endParaRPr>
          </a:p>
        </p:txBody>
      </p:sp>
      <p:sp>
        <p:nvSpPr>
          <p:cNvPr id="19" name="18 Marcador de pie de página"/>
          <p:cNvSpPr>
            <a:spLocks noGrp="1"/>
          </p:cNvSpPr>
          <p:nvPr>
            <p:ph type="ftr" sz="quarter" idx="11"/>
          </p:nvPr>
        </p:nvSpPr>
        <p:spPr/>
        <p:txBody>
          <a:bodyPr/>
          <a:lstStyle/>
          <a:p>
            <a:endParaRPr lang="en-US" dirty="0"/>
          </a:p>
        </p:txBody>
      </p:sp>
      <p:sp>
        <p:nvSpPr>
          <p:cNvPr id="18" name="17 Marcador de número de diapositiva"/>
          <p:cNvSpPr>
            <a:spLocks noGrp="1"/>
          </p:cNvSpPr>
          <p:nvPr>
            <p:ph type="sldNum" sz="quarter" idx="12"/>
          </p:nvPr>
        </p:nvSpPr>
        <p:spPr/>
        <p:txBody>
          <a:bodyPr/>
          <a:lstStyle/>
          <a:p>
            <a:fld id="{F2AE7022-7237-4923-8AD8-50E9DAF5E693}" type="slidenum">
              <a:rPr lang="en-US" smtClean="0"/>
              <a:pPr/>
              <a:t>89</a:t>
            </a:fld>
            <a:endParaRPr lang="en-US" dirty="0"/>
          </a:p>
        </p:txBody>
      </p:sp>
      <p:sp>
        <p:nvSpPr>
          <p:cNvPr id="41" name="40 Rectángulo"/>
          <p:cNvSpPr/>
          <p:nvPr/>
        </p:nvSpPr>
        <p:spPr>
          <a:xfrm>
            <a:off x="1979712" y="6310481"/>
            <a:ext cx="5955929" cy="769441"/>
          </a:xfrm>
          <a:prstGeom prst="rect">
            <a:avLst/>
          </a:prstGeom>
        </p:spPr>
        <p:txBody>
          <a:bodyPr wrap="square">
            <a:spAutoFit/>
          </a:bodyPr>
          <a:lstStyle/>
          <a:p>
            <a:pPr algn="r"/>
            <a:r>
              <a:rPr lang="es-ES" sz="2200" b="1" dirty="0">
                <a:hlinkClick r:id="rId3"/>
              </a:rPr>
              <a:t>http</a:t>
            </a:r>
            <a:r>
              <a:rPr lang="es-ES" sz="2200" b="1" dirty="0" smtClean="0">
                <a:hlinkClick r:id="rId3"/>
              </a:rPr>
              <a:t>://springer.com/authors</a:t>
            </a:r>
            <a:endParaRPr lang="es-ES" sz="2200" b="1" dirty="0" smtClean="0"/>
          </a:p>
          <a:p>
            <a:pPr algn="r"/>
            <a:endParaRPr lang="es-ES" sz="2200" b="1" dirty="0"/>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818" t="8065" r="23114" b="6250"/>
          <a:stretch/>
        </p:blipFill>
        <p:spPr bwMode="auto">
          <a:xfrm>
            <a:off x="683568" y="922223"/>
            <a:ext cx="6142229" cy="5373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496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590352" y="2048148"/>
            <a:ext cx="2448272" cy="914400"/>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Objetivos</a:t>
            </a:r>
            <a:r>
              <a:rPr lang="en-US" sz="2400" b="1" dirty="0" smtClean="0"/>
              <a:t> y </a:t>
            </a:r>
            <a:r>
              <a:rPr lang="en-US" sz="2400" b="1" dirty="0" err="1" smtClean="0"/>
              <a:t>alcance</a:t>
            </a:r>
            <a:endParaRPr lang="en-US" sz="2400" b="1" dirty="0"/>
          </a:p>
        </p:txBody>
      </p:sp>
      <p:sp>
        <p:nvSpPr>
          <p:cNvPr id="14" name="Rounded Rectangle 13"/>
          <p:cNvSpPr/>
          <p:nvPr/>
        </p:nvSpPr>
        <p:spPr>
          <a:xfrm>
            <a:off x="3398664" y="2048148"/>
            <a:ext cx="2448272" cy="9144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Número</a:t>
            </a:r>
            <a:r>
              <a:rPr lang="en-US" sz="2400" b="1" dirty="0" smtClean="0"/>
              <a:t> de </a:t>
            </a:r>
            <a:r>
              <a:rPr lang="en-US" sz="2400" b="1" dirty="0" err="1" smtClean="0"/>
              <a:t>lectores</a:t>
            </a:r>
            <a:endParaRPr lang="en-US" sz="2400" b="1" dirty="0"/>
          </a:p>
        </p:txBody>
      </p:sp>
      <p:sp>
        <p:nvSpPr>
          <p:cNvPr id="15" name="Rounded Rectangle 14"/>
          <p:cNvSpPr/>
          <p:nvPr/>
        </p:nvSpPr>
        <p:spPr>
          <a:xfrm>
            <a:off x="590352" y="3427468"/>
            <a:ext cx="2448272" cy="914400"/>
          </a:xfrm>
          <a:prstGeom prst="roundRect">
            <a:avLst/>
          </a:prstGeom>
          <a:solidFill>
            <a:srgbClr val="512AA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Acceso</a:t>
            </a:r>
            <a:r>
              <a:rPr lang="en-US" sz="2400" b="1" dirty="0" smtClean="0"/>
              <a:t> </a:t>
            </a:r>
            <a:r>
              <a:rPr lang="en-US" sz="2400" b="1" dirty="0" err="1" smtClean="0"/>
              <a:t>abierto</a:t>
            </a:r>
            <a:endParaRPr lang="en-US" sz="2400" b="1" dirty="0"/>
          </a:p>
        </p:txBody>
      </p:sp>
      <p:sp>
        <p:nvSpPr>
          <p:cNvPr id="18" name="Rounded Rectangle 17"/>
          <p:cNvSpPr/>
          <p:nvPr/>
        </p:nvSpPr>
        <p:spPr>
          <a:xfrm>
            <a:off x="3398664" y="3416300"/>
            <a:ext cx="2448272" cy="914400"/>
          </a:xfrm>
          <a:prstGeom prst="round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Indización</a:t>
            </a:r>
            <a:endParaRPr lang="en-US" sz="2400" b="1" dirty="0"/>
          </a:p>
        </p:txBody>
      </p:sp>
      <p:sp>
        <p:nvSpPr>
          <p:cNvPr id="19" name="Content Placeholder 2"/>
          <p:cNvSpPr txBox="1">
            <a:spLocks/>
          </p:cNvSpPr>
          <p:nvPr/>
        </p:nvSpPr>
        <p:spPr bwMode="auto">
          <a:xfrm>
            <a:off x="613345" y="5025876"/>
            <a:ext cx="7762240" cy="754900"/>
          </a:xfrm>
          <a:prstGeom prst="rect">
            <a:avLst/>
          </a:prstGeom>
          <a:noFill/>
          <a:ln w="12700">
            <a:solidFill>
              <a:srgbClr val="FF99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accent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lnSpc>
                <a:spcPct val="125000"/>
              </a:lnSpc>
              <a:spcBef>
                <a:spcPts val="0"/>
              </a:spcBef>
              <a:spcAft>
                <a:spcPts val="600"/>
              </a:spcAft>
              <a:buClr>
                <a:schemeClr val="accent1"/>
              </a:buClr>
              <a:buNone/>
            </a:pPr>
            <a:r>
              <a:rPr lang="en-US" b="1" i="1" dirty="0" smtClean="0">
                <a:solidFill>
                  <a:srgbClr val="B5002F"/>
                </a:solidFill>
              </a:rPr>
              <a:t>¿</a:t>
            </a:r>
            <a:r>
              <a:rPr lang="en-US" b="1" i="1" dirty="0" err="1" smtClean="0">
                <a:solidFill>
                  <a:srgbClr val="B5002F"/>
                </a:solidFill>
              </a:rPr>
              <a:t>Qué</a:t>
            </a:r>
            <a:r>
              <a:rPr lang="en-US" b="1" i="1" dirty="0" smtClean="0">
                <a:solidFill>
                  <a:srgbClr val="B5002F"/>
                </a:solidFill>
              </a:rPr>
              <a:t> factor </a:t>
            </a:r>
            <a:r>
              <a:rPr lang="en-US" b="1" i="1" dirty="0" err="1" smtClean="0">
                <a:solidFill>
                  <a:srgbClr val="B5002F"/>
                </a:solidFill>
              </a:rPr>
              <a:t>es</a:t>
            </a:r>
            <a:r>
              <a:rPr lang="en-US" b="1" i="1" dirty="0" smtClean="0">
                <a:solidFill>
                  <a:srgbClr val="B5002F"/>
                </a:solidFill>
              </a:rPr>
              <a:t> </a:t>
            </a:r>
            <a:r>
              <a:rPr lang="en-US" b="1" i="1" dirty="0" err="1" smtClean="0">
                <a:solidFill>
                  <a:srgbClr val="B5002F"/>
                </a:solidFill>
              </a:rPr>
              <a:t>más</a:t>
            </a:r>
            <a:r>
              <a:rPr lang="en-US" b="1" i="1" dirty="0" smtClean="0">
                <a:solidFill>
                  <a:srgbClr val="B5002F"/>
                </a:solidFill>
              </a:rPr>
              <a:t> </a:t>
            </a:r>
            <a:r>
              <a:rPr lang="en-US" b="1" i="1" dirty="0" err="1" smtClean="0">
                <a:solidFill>
                  <a:srgbClr val="B5002F"/>
                </a:solidFill>
              </a:rPr>
              <a:t>importante</a:t>
            </a:r>
            <a:r>
              <a:rPr lang="en-US" b="1" i="1" dirty="0" smtClean="0">
                <a:solidFill>
                  <a:srgbClr val="B5002F"/>
                </a:solidFill>
              </a:rPr>
              <a:t> para </a:t>
            </a:r>
            <a:r>
              <a:rPr lang="en-US" b="1" i="1" dirty="0" err="1" smtClean="0">
                <a:solidFill>
                  <a:srgbClr val="B5002F"/>
                </a:solidFill>
              </a:rPr>
              <a:t>usted</a:t>
            </a:r>
            <a:r>
              <a:rPr lang="en-US" b="1" i="1" dirty="0" smtClean="0">
                <a:solidFill>
                  <a:srgbClr val="B5002F"/>
                </a:solidFill>
              </a:rPr>
              <a:t>?</a:t>
            </a:r>
          </a:p>
        </p:txBody>
      </p:sp>
      <p:sp>
        <p:nvSpPr>
          <p:cNvPr id="9" name="Rounded Rectangle 8"/>
          <p:cNvSpPr/>
          <p:nvPr/>
        </p:nvSpPr>
        <p:spPr>
          <a:xfrm>
            <a:off x="6206976" y="2048148"/>
            <a:ext cx="2448272" cy="9144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err="1" smtClean="0"/>
              <a:t>Frecuencia</a:t>
            </a:r>
            <a:r>
              <a:rPr lang="en-US" sz="2400" b="1" dirty="0" smtClean="0"/>
              <a:t> de </a:t>
            </a:r>
            <a:r>
              <a:rPr lang="en-US" sz="2400" b="1" dirty="0" err="1" smtClean="0"/>
              <a:t>publicación</a:t>
            </a:r>
            <a:endParaRPr lang="en-US" sz="2400" b="1" dirty="0"/>
          </a:p>
        </p:txBody>
      </p:sp>
      <p:grpSp>
        <p:nvGrpSpPr>
          <p:cNvPr id="4" name="Group 3"/>
          <p:cNvGrpSpPr/>
          <p:nvPr/>
        </p:nvGrpSpPr>
        <p:grpSpPr>
          <a:xfrm>
            <a:off x="6206976" y="3416300"/>
            <a:ext cx="2448272" cy="1448871"/>
            <a:chOff x="6156176" y="3645024"/>
            <a:chExt cx="2448272" cy="1448871"/>
          </a:xfrm>
        </p:grpSpPr>
        <p:sp>
          <p:nvSpPr>
            <p:cNvPr id="10" name="Rounded Rectangle 9"/>
            <p:cNvSpPr/>
            <p:nvPr/>
          </p:nvSpPr>
          <p:spPr>
            <a:xfrm>
              <a:off x="6156176" y="3645024"/>
              <a:ext cx="2448272" cy="914400"/>
            </a:xfrm>
            <a:prstGeom prst="roundRect">
              <a:avLst/>
            </a:prstGeom>
            <a:solidFill>
              <a:srgbClr val="E851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Factor de </a:t>
              </a:r>
              <a:r>
                <a:rPr lang="en-US" sz="2400" b="1" dirty="0" err="1" smtClean="0"/>
                <a:t>impacto</a:t>
              </a:r>
              <a:endParaRPr lang="en-US" sz="2400" b="1" dirty="0"/>
            </a:p>
          </p:txBody>
        </p:sp>
        <p:sp>
          <p:nvSpPr>
            <p:cNvPr id="3" name="TextBox 2"/>
            <p:cNvSpPr txBox="1"/>
            <p:nvPr/>
          </p:nvSpPr>
          <p:spPr>
            <a:xfrm>
              <a:off x="6300192" y="4509120"/>
              <a:ext cx="2160240" cy="584775"/>
            </a:xfrm>
            <a:prstGeom prst="rect">
              <a:avLst/>
            </a:prstGeom>
            <a:noFill/>
          </p:spPr>
          <p:txBody>
            <a:bodyPr wrap="square" rtlCol="0">
              <a:spAutoFit/>
            </a:bodyPr>
            <a:lstStyle/>
            <a:p>
              <a:pPr algn="ctr"/>
              <a:r>
                <a:rPr lang="en-US" sz="1600" b="1" i="1" dirty="0" smtClean="0">
                  <a:solidFill>
                    <a:srgbClr val="FF6600"/>
                  </a:solidFill>
                </a:rPr>
                <a:t>Variable </a:t>
              </a:r>
              <a:r>
                <a:rPr lang="en-US" sz="1600" b="1" i="1" dirty="0" err="1" smtClean="0">
                  <a:solidFill>
                    <a:srgbClr val="FF6600"/>
                  </a:solidFill>
                </a:rPr>
                <a:t>según</a:t>
              </a:r>
              <a:r>
                <a:rPr lang="en-US" sz="1600" b="1" i="1" dirty="0" smtClean="0">
                  <a:solidFill>
                    <a:srgbClr val="FF6600"/>
                  </a:solidFill>
                </a:rPr>
                <a:t> el </a:t>
              </a:r>
              <a:r>
                <a:rPr lang="en-US" sz="1600" b="1" i="1" dirty="0" err="1" smtClean="0">
                  <a:solidFill>
                    <a:srgbClr val="FF6600"/>
                  </a:solidFill>
                </a:rPr>
                <a:t>área</a:t>
              </a:r>
              <a:r>
                <a:rPr lang="en-US" sz="1600" b="1" i="1" dirty="0" smtClean="0">
                  <a:solidFill>
                    <a:srgbClr val="FF6600"/>
                  </a:solidFill>
                </a:rPr>
                <a:t> de </a:t>
              </a:r>
              <a:r>
                <a:rPr lang="en-US" sz="1600" b="1" i="1" dirty="0" err="1" smtClean="0">
                  <a:solidFill>
                    <a:srgbClr val="FF6600"/>
                  </a:solidFill>
                </a:rPr>
                <a:t>conocimiento</a:t>
              </a:r>
              <a:endParaRPr lang="en-US" sz="2000" b="1" i="1" dirty="0">
                <a:solidFill>
                  <a:srgbClr val="FF6600"/>
                </a:solidFill>
              </a:endParaRPr>
            </a:p>
          </p:txBody>
        </p:sp>
      </p:grpSp>
      <p:sp>
        <p:nvSpPr>
          <p:cNvPr id="8" name="7 Marcador de pie de página"/>
          <p:cNvSpPr>
            <a:spLocks noGrp="1"/>
          </p:cNvSpPr>
          <p:nvPr>
            <p:ph type="ftr" sz="quarter" idx="11"/>
          </p:nvPr>
        </p:nvSpPr>
        <p:spPr/>
        <p:txBody>
          <a:bodyPr/>
          <a:lstStyle/>
          <a:p>
            <a:endParaRPr lang="en-US" dirty="0"/>
          </a:p>
        </p:txBody>
      </p:sp>
      <p:sp>
        <p:nvSpPr>
          <p:cNvPr id="5" name="4 Marcador de número de diapositiva"/>
          <p:cNvSpPr>
            <a:spLocks noGrp="1"/>
          </p:cNvSpPr>
          <p:nvPr>
            <p:ph type="sldNum" sz="quarter" idx="12"/>
          </p:nvPr>
        </p:nvSpPr>
        <p:spPr/>
        <p:txBody>
          <a:bodyPr/>
          <a:lstStyle/>
          <a:p>
            <a:pPr algn="r"/>
            <a:fld id="{F2AE7022-7237-4923-8AD8-50E9DAF5E693}" type="slidenum">
              <a:rPr lang="en-US" smtClean="0"/>
              <a:pPr algn="r"/>
              <a:t>9</a:t>
            </a:fld>
            <a:endParaRPr lang="en-US" dirty="0"/>
          </a:p>
        </p:txBody>
      </p:sp>
      <p:sp>
        <p:nvSpPr>
          <p:cNvPr id="16" name="Title 1"/>
          <p:cNvSpPr txBox="1">
            <a:spLocks/>
          </p:cNvSpPr>
          <p:nvPr/>
        </p:nvSpPr>
        <p:spPr>
          <a:xfrm>
            <a:off x="3251200" y="247948"/>
            <a:ext cx="5867400" cy="854281"/>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chemeClr val="accent5">
                    <a:lumMod val="50000"/>
                  </a:schemeClr>
                </a:solidFill>
                <a:latin typeface="Myriad Pro Black" pitchFamily="34" charset="0"/>
                <a:ea typeface="+mj-ea"/>
                <a:cs typeface="+mj-cs"/>
              </a:defRPr>
            </a:lvl1pPr>
          </a:lstStyle>
          <a:p>
            <a:r>
              <a:rPr lang="en-US" sz="2800" b="1" dirty="0" err="1" smtClean="0"/>
              <a:t>Factores</a:t>
            </a:r>
            <a:r>
              <a:rPr lang="en-US" sz="2800" b="1" dirty="0" smtClean="0"/>
              <a:t> a </a:t>
            </a:r>
            <a:r>
              <a:rPr lang="en-US" sz="2800" b="1" dirty="0" err="1" smtClean="0"/>
              <a:t>considerar</a:t>
            </a:r>
            <a:r>
              <a:rPr lang="en-US" sz="2800" b="1" dirty="0" smtClean="0"/>
              <a:t> en la </a:t>
            </a:r>
            <a:r>
              <a:rPr lang="en-US" sz="2800" b="1" dirty="0" err="1" smtClean="0"/>
              <a:t>elección</a:t>
            </a:r>
            <a:endParaRPr lang="en-US" sz="2800" b="1" dirty="0"/>
          </a:p>
        </p:txBody>
      </p:sp>
    </p:spTree>
    <p:extLst>
      <p:ext uri="{BB962C8B-B14F-4D97-AF65-F5344CB8AC3E}">
        <p14:creationId xmlns:p14="http://schemas.microsoft.com/office/powerpoint/2010/main" val="14764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8" grpId="0" animBg="1"/>
      <p:bldP spid="19" grpId="0" animBg="1"/>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pie de página"/>
          <p:cNvSpPr>
            <a:spLocks noGrp="1"/>
          </p:cNvSpPr>
          <p:nvPr>
            <p:ph type="ftr" sz="quarter" idx="11"/>
          </p:nvPr>
        </p:nvSpPr>
        <p:spPr/>
        <p:txBody>
          <a:bodyPr/>
          <a:lstStyle/>
          <a:p>
            <a:endParaRPr lang="en-US" dirty="0">
              <a:solidFill>
                <a:srgbClr val="494949"/>
              </a:solidFill>
            </a:endParaRPr>
          </a:p>
        </p:txBody>
      </p:sp>
      <p:sp>
        <p:nvSpPr>
          <p:cNvPr id="3" name="2 Marcador de número de diapositiva"/>
          <p:cNvSpPr>
            <a:spLocks noGrp="1"/>
          </p:cNvSpPr>
          <p:nvPr>
            <p:ph type="sldNum" sz="quarter" idx="12"/>
          </p:nvPr>
        </p:nvSpPr>
        <p:spPr>
          <a:xfrm>
            <a:off x="1835696" y="6226061"/>
            <a:ext cx="2133600" cy="365125"/>
          </a:xfrm>
        </p:spPr>
        <p:txBody>
          <a:bodyPr/>
          <a:lstStyle/>
          <a:p>
            <a:fld id="{F2AE7022-7237-4923-8AD8-50E9DAF5E693}" type="slidenum">
              <a:rPr lang="en-US" smtClean="0">
                <a:solidFill>
                  <a:srgbClr val="494949"/>
                </a:solidFill>
              </a:rPr>
              <a:pPr/>
              <a:t>90</a:t>
            </a:fld>
            <a:endParaRPr lang="en-US" dirty="0">
              <a:solidFill>
                <a:srgbClr val="494949"/>
              </a:solidFill>
            </a:endParaRPr>
          </a:p>
        </p:txBody>
      </p:sp>
      <p:sp>
        <p:nvSpPr>
          <p:cNvPr id="33794" name="Rectangle 2"/>
          <p:cNvSpPr>
            <a:spLocks noGrp="1" noChangeArrowheads="1"/>
          </p:cNvSpPr>
          <p:nvPr>
            <p:ph type="title" idx="4294967295"/>
          </p:nvPr>
        </p:nvSpPr>
        <p:spPr>
          <a:xfrm>
            <a:off x="1282700" y="404813"/>
            <a:ext cx="7861300" cy="898525"/>
          </a:xfrm>
          <a:prstGeom prst="rect">
            <a:avLst/>
          </a:prstGeom>
        </p:spPr>
        <p:txBody>
          <a:bodyPr>
            <a:normAutofit/>
          </a:bodyPr>
          <a:lstStyle/>
          <a:p>
            <a:pPr algn="r">
              <a:lnSpc>
                <a:spcPts val="1700"/>
              </a:lnSpc>
            </a:pPr>
            <a:r>
              <a:rPr lang="es-MX" sz="3600" noProof="0" dirty="0" smtClean="0"/>
              <a:t>¡ Gracias por su atención !</a:t>
            </a:r>
            <a:br>
              <a:rPr lang="es-MX" sz="3600" noProof="0" dirty="0" smtClean="0"/>
            </a:br>
            <a:endParaRPr lang="es-MX" sz="2800" noProof="0" dirty="0" smtClean="0"/>
          </a:p>
        </p:txBody>
      </p:sp>
      <p:pic>
        <p:nvPicPr>
          <p:cNvPr id="6" name="Picture 2" descr="http://images.springer.com/cda/content/image/cda_displayimage.jpg?SGWID=0-0-16-723367-0"/>
          <p:cNvPicPr>
            <a:picLocks noChangeAspect="1" noChangeArrowheads="1"/>
          </p:cNvPicPr>
          <p:nvPr/>
        </p:nvPicPr>
        <p:blipFill>
          <a:blip r:embed="rId3" cstate="print"/>
          <a:srcRect/>
          <a:stretch>
            <a:fillRect/>
          </a:stretch>
        </p:blipFill>
        <p:spPr bwMode="auto">
          <a:xfrm>
            <a:off x="-305718" y="1214168"/>
            <a:ext cx="10422333" cy="5760640"/>
          </a:xfrm>
          <a:prstGeom prst="rect">
            <a:avLst/>
          </a:prstGeom>
          <a:noFill/>
        </p:spPr>
      </p:pic>
      <p:grpSp>
        <p:nvGrpSpPr>
          <p:cNvPr id="13" name="Group 11"/>
          <p:cNvGrpSpPr/>
          <p:nvPr/>
        </p:nvGrpSpPr>
        <p:grpSpPr>
          <a:xfrm>
            <a:off x="416913" y="4365104"/>
            <a:ext cx="3939063" cy="2154542"/>
            <a:chOff x="5129305" y="8637"/>
            <a:chExt cx="4063070" cy="2222364"/>
          </a:xfrm>
        </p:grpSpPr>
        <p:sp>
          <p:nvSpPr>
            <p:cNvPr id="14" name="Rectangle 12"/>
            <p:cNvSpPr/>
            <p:nvPr/>
          </p:nvSpPr>
          <p:spPr>
            <a:xfrm>
              <a:off x="5129305" y="8637"/>
              <a:ext cx="4063070" cy="197345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5" name="Rectangle 3"/>
            <p:cNvSpPr txBox="1">
              <a:spLocks noChangeArrowheads="1"/>
            </p:cNvSpPr>
            <p:nvPr/>
          </p:nvSpPr>
          <p:spPr>
            <a:xfrm>
              <a:off x="5266315" y="893712"/>
              <a:ext cx="3711208" cy="1337289"/>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10000"/>
                </a:lnSpc>
                <a:spcBef>
                  <a:spcPct val="20000"/>
                </a:spcBef>
                <a:spcAft>
                  <a:spcPts val="0"/>
                </a:spcAft>
                <a:buClrTx/>
                <a:buSzTx/>
                <a:buFont typeface="Times" pitchFamily="18" charset="0"/>
                <a:buNone/>
                <a:tabLst/>
                <a:defRPr/>
              </a:pPr>
              <a:r>
                <a:rPr kumimoji="0" lang="en-US" sz="2400" b="1" i="0" u="none" strike="noStrike" kern="1200" cap="none" spc="0" normalizeH="0" baseline="0" noProof="0" dirty="0" smtClean="0">
                  <a:ln>
                    <a:noFill/>
                  </a:ln>
                  <a:solidFill>
                    <a:srgbClr val="002060"/>
                  </a:solidFill>
                  <a:effectLst/>
                  <a:uLnTx/>
                  <a:uFillTx/>
                </a:rPr>
                <a:t>Indra Arroyo</a:t>
              </a:r>
              <a:endParaRPr lang="en-US" sz="2400" dirty="0">
                <a:solidFill>
                  <a:srgbClr val="002060"/>
                </a:solidFill>
              </a:endParaRPr>
            </a:p>
            <a:p>
              <a:pPr marR="0" lvl="0" algn="l" defTabSz="914400" rtl="0" eaLnBrk="1" fontAlgn="auto" latinLnBrk="0" hangingPunct="1">
                <a:lnSpc>
                  <a:spcPct val="110000"/>
                </a:lnSpc>
                <a:spcBef>
                  <a:spcPct val="20000"/>
                </a:spcBef>
                <a:spcAft>
                  <a:spcPts val="0"/>
                </a:spcAft>
                <a:buClrTx/>
                <a:buSzTx/>
                <a:buFont typeface="Times" pitchFamily="18" charset="0"/>
                <a:buNone/>
                <a:tabLst/>
                <a:defRPr/>
              </a:pPr>
              <a:r>
                <a:rPr kumimoji="0" lang="en-US" sz="1400" b="0" i="1" u="none" strike="noStrike" kern="1200" cap="none" spc="0" normalizeH="0" baseline="0" noProof="0" dirty="0" smtClean="0">
                  <a:ln>
                    <a:noFill/>
                  </a:ln>
                  <a:solidFill>
                    <a:srgbClr val="002060"/>
                  </a:solidFill>
                  <a:effectLst/>
                  <a:uLnTx/>
                  <a:uFillTx/>
                </a:rPr>
                <a:t>Licensing Manager </a:t>
              </a:r>
              <a:r>
                <a:rPr lang="en-US" sz="1400" noProof="0" dirty="0" smtClean="0">
                  <a:solidFill>
                    <a:srgbClr val="002060"/>
                  </a:solidFill>
                </a:rPr>
                <a:t/>
              </a:r>
              <a:br>
                <a:rPr lang="en-US" sz="1400" noProof="0" dirty="0" smtClean="0">
                  <a:solidFill>
                    <a:srgbClr val="002060"/>
                  </a:solidFill>
                </a:rPr>
              </a:br>
              <a:r>
                <a:rPr lang="en-US" sz="1400" dirty="0" err="1" smtClean="0">
                  <a:solidFill>
                    <a:srgbClr val="002060"/>
                  </a:solidFill>
                </a:rPr>
                <a:t>indra.arroyo</a:t>
              </a:r>
              <a:r>
                <a:rPr kumimoji="0" lang="en-US" sz="1400" b="0" i="0" strike="noStrike" kern="1200" cap="none" spc="0" normalizeH="0" baseline="0" noProof="0" dirty="0" smtClean="0">
                  <a:ln>
                    <a:noFill/>
                  </a:ln>
                  <a:solidFill>
                    <a:srgbClr val="002060"/>
                  </a:solidFill>
                  <a:effectLst/>
                  <a:uLnTx/>
                  <a:uFillTx/>
                </a:rPr>
                <a:t>@springer.com </a:t>
              </a:r>
              <a:br>
                <a:rPr kumimoji="0" lang="en-US" sz="1400" b="0" i="0" strike="noStrike" kern="1200" cap="none" spc="0" normalizeH="0" baseline="0" noProof="0" dirty="0" smtClean="0">
                  <a:ln>
                    <a:noFill/>
                  </a:ln>
                  <a:solidFill>
                    <a:srgbClr val="002060"/>
                  </a:solidFill>
                  <a:effectLst/>
                  <a:uLnTx/>
                  <a:uFillTx/>
                </a:rPr>
              </a:br>
              <a:endParaRPr kumimoji="0" lang="en-US" sz="2000" b="0" i="0" strike="noStrike" kern="1200" cap="none" spc="0" normalizeH="0" baseline="0" noProof="0" dirty="0" smtClean="0">
                <a:ln>
                  <a:noFill/>
                </a:ln>
                <a:solidFill>
                  <a:srgbClr val="002060"/>
                </a:solidFill>
                <a:effectLst/>
                <a:uLnTx/>
                <a:uFillTx/>
              </a:endParaRPr>
            </a:p>
          </p:txBody>
        </p:sp>
        <p:pic>
          <p:nvPicPr>
            <p:cNvPr id="16"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9065" y="143240"/>
              <a:ext cx="1394760" cy="362763"/>
            </a:xfrm>
            <a:prstGeom prst="rect">
              <a:avLst/>
            </a:prstGeom>
          </p:spPr>
        </p:pic>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pringer Nature">
  <a:themeElements>
    <a:clrScheme name="SpringerNature">
      <a:dk1>
        <a:srgbClr val="58595B"/>
      </a:dk1>
      <a:lt1>
        <a:srgbClr val="FFFFFF"/>
      </a:lt1>
      <a:dk2>
        <a:srgbClr val="608BA3"/>
      </a:dk2>
      <a:lt2>
        <a:srgbClr val="CEDBE0"/>
      </a:lt2>
      <a:accent1>
        <a:srgbClr val="1A2D59"/>
      </a:accent1>
      <a:accent2>
        <a:srgbClr val="3C9CD7"/>
      </a:accent2>
      <a:accent3>
        <a:srgbClr val="DB1830"/>
      </a:accent3>
      <a:accent4>
        <a:srgbClr val="183642"/>
      </a:accent4>
      <a:accent5>
        <a:srgbClr val="486A7E"/>
      </a:accent5>
      <a:accent6>
        <a:srgbClr val="8FAEC1"/>
      </a:accent6>
      <a:hlink>
        <a:srgbClr val="937CB9"/>
      </a:hlink>
      <a:folHlink>
        <a:srgbClr val="00B8B0"/>
      </a:folHlink>
    </a:clrScheme>
    <a:fontScheme name="Springer Natur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lIns="72000" tIns="72000" rIns="72000" bIns="72000" rtlCol="0" anchor="ctr" anchorCtr="1"/>
      <a:lstStyle>
        <a:defPPr algn="ctr">
          <a:defRPr sz="1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72000" tIns="72000" rIns="72000" bIns="72000" rtlCol="0">
        <a:spAutoFit/>
      </a:bodyPr>
      <a:lstStyle>
        <a:defPPr>
          <a:defRPr sz="1000" dirty="0" smtClean="0"/>
        </a:defPPr>
      </a:lstStyle>
    </a:txDef>
  </a:objectDefaults>
  <a:extraClrSchemeLst/>
  <a:extLst>
    <a:ext uri="{05A4C25C-085E-4340-85A3-A5531E510DB2}">
      <thm15:themeFamily xmlns="" xmlns:thm15="http://schemas.microsoft.com/office/thememl/2012/main" name="BRG100002_Springer Nature Template_v04" id="{2B3DCF36-F8F4-4735-8928-AA1C483D4EE3}" vid="{9330FAC6-04A6-4FB3-9036-E66FB3B23F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FB5A6A8B7CBFA44847CE5CB5389AAF0" ma:contentTypeVersion="9" ma:contentTypeDescription="Create a new document." ma:contentTypeScope="" ma:versionID="a659e596a53aca7be886307ad6a3efa0">
  <xsd:schema xmlns:xsd="http://www.w3.org/2001/XMLSchema" xmlns:xs="http://www.w3.org/2001/XMLSchema" xmlns:p="http://schemas.microsoft.com/office/2006/metadata/properties" targetNamespace="http://schemas.microsoft.com/office/2006/metadata/properties" ma:root="true" ma:fieldsID="6cb3ebd254fe635dbe1257546e75423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DD86C2-83A7-4488-BD6E-5BFA689868A2}">
  <ds:schemaRefs>
    <ds:schemaRef ds:uri="http://schemas.microsoft.com/office/2006/metadata/properties"/>
    <ds:schemaRef ds:uri="http://schemas.microsoft.com/office/infopath/2007/PartnerControls"/>
    <ds:schemaRef ds:uri="http://purl.org/dc/dcmitype/"/>
    <ds:schemaRef ds:uri="http://schemas.microsoft.com/office/2006/documentManagement/types"/>
    <ds:schemaRef ds:uri="http://www.w3.org/XML/1998/namespace"/>
    <ds:schemaRef ds:uri="http://purl.org/dc/elements/1.1/"/>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6EC4B974-D622-4317-ADC2-A475D5FDCF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BE527D2C-3C4C-4F89-B8EB-000E121873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Springer Nature_UVM_26-07-2017F</Template>
  <TotalTime>0</TotalTime>
  <Words>5416</Words>
  <Application>Microsoft Office PowerPoint</Application>
  <PresentationFormat>Presentación en pantalla (4:3)</PresentationFormat>
  <Paragraphs>873</Paragraphs>
  <Slides>90</Slides>
  <Notes>59</Notes>
  <HiddenSlides>0</HiddenSlides>
  <MMClips>0</MMClips>
  <ScaleCrop>false</ScaleCrop>
  <HeadingPairs>
    <vt:vector size="4" baseType="variant">
      <vt:variant>
        <vt:lpstr>Tema</vt:lpstr>
      </vt:variant>
      <vt:variant>
        <vt:i4>1</vt:i4>
      </vt:variant>
      <vt:variant>
        <vt:lpstr>Títulos de diapositiva</vt:lpstr>
      </vt:variant>
      <vt:variant>
        <vt:i4>90</vt:i4>
      </vt:variant>
    </vt:vector>
  </HeadingPairs>
  <TitlesOfParts>
    <vt:vector size="91" baseType="lpstr">
      <vt:lpstr>Springer Nature</vt:lpstr>
      <vt:lpstr>Herramientas para la publicación científica</vt:lpstr>
      <vt:lpstr>Contenido</vt:lpstr>
      <vt:lpstr>Presentación de PowerPoint</vt:lpstr>
      <vt:lpstr>¿Cuáles son sus razones para publicar?</vt:lpstr>
      <vt:lpstr>¿Qué publicar?</vt:lpstr>
      <vt:lpstr>Tipos de publicaciones científico-técnicas</vt:lpstr>
      <vt:lpstr>Presentación de PowerPoint</vt:lpstr>
      <vt:lpstr>Presentación de PowerPoint</vt:lpstr>
      <vt:lpstr>Presentación de PowerPoint</vt:lpstr>
      <vt:lpstr> Evaluando su trabajo</vt:lpstr>
      <vt:lpstr>Journal Suggester -Springer  https://journalsuggester.springer.com/</vt:lpstr>
      <vt:lpstr>Journal Selector</vt:lpstr>
      <vt:lpstr> Visite el sitio de la publicación</vt:lpstr>
      <vt:lpstr>Tips para identificar la publicación más adecuada  </vt:lpstr>
      <vt:lpstr>Más sobre la elección de la publicación</vt:lpstr>
      <vt:lpstr>Más sobre la elección de la publicación</vt:lpstr>
      <vt:lpstr>Presentación de PowerPoint</vt:lpstr>
      <vt:lpstr>Los actores principales</vt:lpstr>
      <vt:lpstr>Los actores principales</vt:lpstr>
      <vt:lpstr>Iniciativas de acceso abierto</vt:lpstr>
      <vt:lpstr>Modelos de publicación </vt:lpstr>
      <vt:lpstr>Mitos del acceso abierto</vt:lpstr>
      <vt:lpstr>Presentación de PowerPoint</vt:lpstr>
      <vt:lpstr>Estructura General</vt:lpstr>
      <vt:lpstr>Títulos efectivos</vt:lpstr>
      <vt:lpstr>Resúmen / Abstract</vt:lpstr>
      <vt:lpstr>Construyendo el resumen</vt:lpstr>
      <vt:lpstr>Escriba el resumen en secciones</vt:lpstr>
      <vt:lpstr>Escriba el resumen en secciones</vt:lpstr>
      <vt:lpstr>Resúmenes “Twiteables”</vt:lpstr>
      <vt:lpstr>Introducción </vt:lpstr>
      <vt:lpstr>Introducción </vt:lpstr>
      <vt:lpstr>Métodos / Sección experimental</vt:lpstr>
      <vt:lpstr>Resultados</vt:lpstr>
      <vt:lpstr>Imágenes</vt:lpstr>
      <vt:lpstr>Discusión</vt:lpstr>
      <vt:lpstr>Vincule sus ideas</vt:lpstr>
      <vt:lpstr>Vincule sus ideas</vt:lpstr>
      <vt:lpstr>Referencias</vt:lpstr>
      <vt:lpstr>Material complementario</vt:lpstr>
      <vt:lpstr>Criterios de firma</vt:lpstr>
      <vt:lpstr>Presentación de PowerPoint</vt:lpstr>
      <vt:lpstr>Alta legibilidad</vt:lpstr>
      <vt:lpstr>Usar frases cortas</vt:lpstr>
      <vt:lpstr>Presentación de PowerPoint</vt:lpstr>
      <vt:lpstr>Voz activa</vt:lpstr>
      <vt:lpstr>Se prefiere la voz activa</vt:lpstr>
      <vt:lpstr>Oración de tensión</vt:lpstr>
      <vt:lpstr>Oración de tensión</vt:lpstr>
      <vt:lpstr>Oración de tensión</vt:lpstr>
      <vt:lpstr>Oración de tensión  y  Oración temática</vt:lpstr>
      <vt:lpstr>Oración de tensión y Oración temática</vt:lpstr>
      <vt:lpstr>Oración de tensión y Oración temática</vt:lpstr>
      <vt:lpstr>Oración de tensión y Oración temática</vt:lpstr>
      <vt:lpstr>Oración de tensión y Oración temática</vt:lpstr>
      <vt:lpstr>Oración de tensión y Oración temática</vt:lpstr>
      <vt:lpstr>Presentación de PowerPoint</vt:lpstr>
      <vt:lpstr>¡Los editores de revistas están ocupados!</vt:lpstr>
      <vt:lpstr>Presentación de PowerPoint</vt:lpstr>
      <vt:lpstr>Una buena carta de presentación </vt:lpstr>
      <vt:lpstr>Declaraciones necesarias</vt:lpstr>
      <vt:lpstr>Recomendando evaluadores</vt:lpstr>
      <vt:lpstr>Recomendando evaluadores</vt:lpstr>
      <vt:lpstr>Presentación de PowerPoint</vt:lpstr>
      <vt:lpstr>  Introducción </vt:lpstr>
      <vt:lpstr>Razones comunes para el rechazo</vt:lpstr>
      <vt:lpstr>Mejora su manuscrito</vt:lpstr>
      <vt:lpstr>¿Qué están buscando los revisores?</vt:lpstr>
      <vt:lpstr>Proceso</vt:lpstr>
      <vt:lpstr>Revisión</vt:lpstr>
      <vt:lpstr>Escribiendo la carta de respuesta</vt:lpstr>
      <vt:lpstr>Aceptando los comentarios de  los revisores</vt:lpstr>
      <vt:lpstr>Aceptando los comentarios de  los revisores</vt:lpstr>
      <vt:lpstr>Aceptando los comentarios de  los revisores</vt:lpstr>
      <vt:lpstr>Aceptando los comentarios de  los revisores</vt:lpstr>
      <vt:lpstr>Rechazando los comentarios de  los revisores</vt:lpstr>
      <vt:lpstr>Rechazando los comentarios de  los revisores</vt:lpstr>
      <vt:lpstr>Rechazando los comentarios de  los revisores</vt:lpstr>
      <vt:lpstr>Rechazando los comentarios de  los revisores</vt:lpstr>
      <vt:lpstr>Manuscritos rechazados</vt:lpstr>
      <vt:lpstr>Presentación de PowerPoint</vt:lpstr>
      <vt:lpstr>Comportamientos no éticos</vt:lpstr>
      <vt:lpstr>Fabricación de resultados</vt:lpstr>
      <vt:lpstr>Publicación redundante</vt:lpstr>
      <vt:lpstr>Problemas de autoría</vt:lpstr>
      <vt:lpstr>Plagio</vt:lpstr>
      <vt:lpstr>Presentación de PowerPoint</vt:lpstr>
      <vt:lpstr>Presentación de PowerPoint</vt:lpstr>
      <vt:lpstr>Presentación de PowerPoint</vt:lpstr>
      <vt:lpstr>¡ Gracias por su atención ! </vt:lpstr>
    </vt:vector>
  </TitlesOfParts>
  <Company>Edanz Group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Warren Raye</dc:creator>
  <cp:lastModifiedBy>Arroyo, Indra</cp:lastModifiedBy>
  <cp:revision>1996</cp:revision>
  <cp:lastPrinted>2015-03-20T16:54:48Z</cp:lastPrinted>
  <dcterms:created xsi:type="dcterms:W3CDTF">2012-04-03T05:53:14Z</dcterms:created>
  <dcterms:modified xsi:type="dcterms:W3CDTF">2017-09-28T16:37:45Z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0x010100AFB5A6A8B7CBFA44847CE5CB5389AAF0</vt:lpwstr>
  </property>
</Properties>
</file>